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7" r:id="rId3"/>
    <p:sldId id="285" r:id="rId4"/>
    <p:sldId id="259" r:id="rId5"/>
    <p:sldId id="263" r:id="rId6"/>
    <p:sldId id="274" r:id="rId7"/>
    <p:sldId id="272" r:id="rId8"/>
    <p:sldId id="275" r:id="rId9"/>
    <p:sldId id="267" r:id="rId10"/>
    <p:sldId id="273" r:id="rId11"/>
    <p:sldId id="269" r:id="rId12"/>
    <p:sldId id="268" r:id="rId13"/>
    <p:sldId id="271" r:id="rId14"/>
    <p:sldId id="266" r:id="rId15"/>
    <p:sldId id="270" r:id="rId16"/>
    <p:sldId id="282" r:id="rId17"/>
    <p:sldId id="276" r:id="rId18"/>
    <p:sldId id="264" r:id="rId19"/>
    <p:sldId id="279" r:id="rId20"/>
    <p:sldId id="277" r:id="rId21"/>
    <p:sldId id="278" r:id="rId22"/>
    <p:sldId id="286" r:id="rId23"/>
    <p:sldId id="262" r:id="rId24"/>
    <p:sldId id="281" r:id="rId25"/>
    <p:sldId id="258" r:id="rId26"/>
    <p:sldId id="280" r:id="rId27"/>
    <p:sldId id="283" r:id="rId28"/>
    <p:sldId id="290" r:id="rId29"/>
    <p:sldId id="289" r:id="rId30"/>
    <p:sldId id="260" r:id="rId31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4600"/>
    <a:srgbClr val="003054"/>
    <a:srgbClr val="2E0000"/>
    <a:srgbClr val="460000"/>
    <a:srgbClr val="008000"/>
    <a:srgbClr val="704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0" autoAdjust="0"/>
    <p:restoredTop sz="99424" autoAdjust="0"/>
  </p:normalViewPr>
  <p:slideViewPr>
    <p:cSldViewPr>
      <p:cViewPr varScale="1">
        <p:scale>
          <a:sx n="117" d="100"/>
          <a:sy n="117" d="100"/>
        </p:scale>
        <p:origin x="-65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453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791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5448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509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933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6891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328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074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678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071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891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47E19-C126-408F-A1A0-73128B98FBBC}" type="datetimeFigureOut">
              <a:rPr lang="fr-BE" smtClean="0"/>
              <a:t>29/09/2014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70AD-B96C-4F37-96CB-1CD61E16127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59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lha.be/" TargetMode="External"/><Relationship Id="rId13" Type="http://schemas.openxmlformats.org/officeDocument/2006/relationships/image" Target="../media/image78.gif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hyperlink" Target="http://www.isfsc.be/" TargetMode="External"/><Relationship Id="rId2" Type="http://schemas.openxmlformats.org/officeDocument/2006/relationships/image" Target="../media/image70.jp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7.jpeg"/><Relationship Id="rId5" Type="http://schemas.openxmlformats.org/officeDocument/2006/relationships/image" Target="../media/image73.jpeg"/><Relationship Id="rId15" Type="http://schemas.openxmlformats.org/officeDocument/2006/relationships/image" Target="../media/image79.png"/><Relationship Id="rId10" Type="http://schemas.openxmlformats.org/officeDocument/2006/relationships/hyperlink" Target="http://www.ihecs.be/contents/index/index/id/33" TargetMode="External"/><Relationship Id="rId4" Type="http://schemas.openxmlformats.org/officeDocument/2006/relationships/image" Target="../media/image72.jpeg"/><Relationship Id="rId9" Type="http://schemas.openxmlformats.org/officeDocument/2006/relationships/image" Target="../media/image76.jpeg"/><Relationship Id="rId14" Type="http://schemas.openxmlformats.org/officeDocument/2006/relationships/hyperlink" Target="http://progcours.ulg.ac.be/cocoon/fac/fac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32.gif"/><Relationship Id="rId7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maps.google.com/maps/ms?ie=UTF8&amp;hl=fr&amp;msa=0&amp;t=p&amp;msid=101609868368454997826.00046ab54b99d84acaa7a&amp;source=embed&amp;ll=-2.476645,28.740234&amp;spn=3.63247,4.87793&amp;z=8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jpeg"/><Relationship Id="rId18" Type="http://schemas.openxmlformats.org/officeDocument/2006/relationships/image" Target="../media/image154.jpeg"/><Relationship Id="rId3" Type="http://schemas.openxmlformats.org/officeDocument/2006/relationships/image" Target="../media/image139.jpeg"/><Relationship Id="rId21" Type="http://schemas.openxmlformats.org/officeDocument/2006/relationships/image" Target="../media/image157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17" Type="http://schemas.openxmlformats.org/officeDocument/2006/relationships/image" Target="../media/image153.jpeg"/><Relationship Id="rId2" Type="http://schemas.openxmlformats.org/officeDocument/2006/relationships/image" Target="../media/image138.jpeg"/><Relationship Id="rId16" Type="http://schemas.openxmlformats.org/officeDocument/2006/relationships/image" Target="../media/image152.jpeg"/><Relationship Id="rId20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24" Type="http://schemas.openxmlformats.org/officeDocument/2006/relationships/hyperlink" Target="http://www.3tamis.org/archives/Templates/DOSSIERS%203TAMIS/DOSSIERS3TAMIS.html" TargetMode="External"/><Relationship Id="rId5" Type="http://schemas.openxmlformats.org/officeDocument/2006/relationships/image" Target="../media/image141.jpeg"/><Relationship Id="rId15" Type="http://schemas.openxmlformats.org/officeDocument/2006/relationships/image" Target="../media/image151.jpeg"/><Relationship Id="rId23" Type="http://schemas.openxmlformats.org/officeDocument/2006/relationships/image" Target="../media/image159.jpeg"/><Relationship Id="rId10" Type="http://schemas.openxmlformats.org/officeDocument/2006/relationships/image" Target="../media/image146.jpeg"/><Relationship Id="rId19" Type="http://schemas.openxmlformats.org/officeDocument/2006/relationships/image" Target="../media/image155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Relationship Id="rId14" Type="http://schemas.openxmlformats.org/officeDocument/2006/relationships/image" Target="../media/image150.jpeg"/><Relationship Id="rId22" Type="http://schemas.openxmlformats.org/officeDocument/2006/relationships/image" Target="../media/image1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11" Type="http://schemas.openxmlformats.org/officeDocument/2006/relationships/image" Target="../media/image176.jpeg"/><Relationship Id="rId5" Type="http://schemas.openxmlformats.org/officeDocument/2006/relationships/image" Target="../media/image17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g"/><Relationship Id="rId4" Type="http://schemas.openxmlformats.org/officeDocument/2006/relationships/image" Target="../media/image1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gif"/><Relationship Id="rId13" Type="http://schemas.openxmlformats.org/officeDocument/2006/relationships/image" Target="../media/image201.jpeg"/><Relationship Id="rId18" Type="http://schemas.openxmlformats.org/officeDocument/2006/relationships/image" Target="../media/image206.jpeg"/><Relationship Id="rId26" Type="http://schemas.openxmlformats.org/officeDocument/2006/relationships/image" Target="../media/image15.jpeg"/><Relationship Id="rId3" Type="http://schemas.openxmlformats.org/officeDocument/2006/relationships/image" Target="../media/image191.jpeg"/><Relationship Id="rId21" Type="http://schemas.openxmlformats.org/officeDocument/2006/relationships/image" Target="../media/image209.png"/><Relationship Id="rId7" Type="http://schemas.openxmlformats.org/officeDocument/2006/relationships/image" Target="../media/image195.jpeg"/><Relationship Id="rId12" Type="http://schemas.openxmlformats.org/officeDocument/2006/relationships/image" Target="../media/image200.gif"/><Relationship Id="rId17" Type="http://schemas.openxmlformats.org/officeDocument/2006/relationships/image" Target="../media/image205.gif"/><Relationship Id="rId25" Type="http://schemas.openxmlformats.org/officeDocument/2006/relationships/image" Target="../media/image16.png"/><Relationship Id="rId2" Type="http://schemas.openxmlformats.org/officeDocument/2006/relationships/image" Target="../media/image190.png"/><Relationship Id="rId16" Type="http://schemas.openxmlformats.org/officeDocument/2006/relationships/image" Target="../media/image204.png"/><Relationship Id="rId20" Type="http://schemas.openxmlformats.org/officeDocument/2006/relationships/image" Target="../media/image208.jpeg"/><Relationship Id="rId29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gif"/><Relationship Id="rId11" Type="http://schemas.openxmlformats.org/officeDocument/2006/relationships/image" Target="../media/image199.jpeg"/><Relationship Id="rId24" Type="http://schemas.openxmlformats.org/officeDocument/2006/relationships/image" Target="../media/image212.gif"/><Relationship Id="rId5" Type="http://schemas.openxmlformats.org/officeDocument/2006/relationships/image" Target="../media/image193.jpeg"/><Relationship Id="rId15" Type="http://schemas.openxmlformats.org/officeDocument/2006/relationships/image" Target="../media/image203.jpeg"/><Relationship Id="rId23" Type="http://schemas.openxmlformats.org/officeDocument/2006/relationships/image" Target="../media/image211.jpeg"/><Relationship Id="rId28" Type="http://schemas.openxmlformats.org/officeDocument/2006/relationships/image" Target="../media/image213.jpeg"/><Relationship Id="rId10" Type="http://schemas.openxmlformats.org/officeDocument/2006/relationships/image" Target="../media/image198.jpeg"/><Relationship Id="rId19" Type="http://schemas.openxmlformats.org/officeDocument/2006/relationships/image" Target="../media/image207.png"/><Relationship Id="rId4" Type="http://schemas.openxmlformats.org/officeDocument/2006/relationships/image" Target="../media/image192.jpeg"/><Relationship Id="rId9" Type="http://schemas.openxmlformats.org/officeDocument/2006/relationships/image" Target="../media/image197.gif"/><Relationship Id="rId14" Type="http://schemas.openxmlformats.org/officeDocument/2006/relationships/image" Target="../media/image202.jpeg"/><Relationship Id="rId22" Type="http://schemas.openxmlformats.org/officeDocument/2006/relationships/image" Target="../media/image210.jpeg"/><Relationship Id="rId27" Type="http://schemas.openxmlformats.org/officeDocument/2006/relationships/image" Target="../media/image12.jpeg"/><Relationship Id="rId30" Type="http://schemas.openxmlformats.org/officeDocument/2006/relationships/image" Target="../media/image2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hyperlink" Target="http://www.3tamis.org/archives/Templates/DOSSIERS%203TAMIS/DOSSIERS3TAMIS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0.jpeg"/><Relationship Id="rId3" Type="http://schemas.openxmlformats.org/officeDocument/2006/relationships/hyperlink" Target="http://www.3tamis.org/archives/Templates/3TAMIS%20MEDIA/3TAMIS%20VIDEO.html" TargetMode="External"/><Relationship Id="rId7" Type="http://schemas.openxmlformats.org/officeDocument/2006/relationships/hyperlink" Target="http://www.3tamis.org/index.htm" TargetMode="External"/><Relationship Id="rId12" Type="http://schemas.openxmlformats.org/officeDocument/2006/relationships/hyperlink" Target="https://plus.google.com/115822002464589336734/posts" TargetMode="External"/><Relationship Id="rId2" Type="http://schemas.openxmlformats.org/officeDocument/2006/relationships/hyperlink" Target="http://www.3tamis.org/archives/Templates/reportages/3TAMIS%20Reportage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3tamis.org/archives/Templates/DOSSIERS%203TAMIS/DOSSIERS3TAMIS.html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://www.3tamis.org/archives/Templates/3TAMIS%20ASBL/3TAMIS%20Album%20photos.html" TargetMode="External"/><Relationship Id="rId10" Type="http://schemas.openxmlformats.org/officeDocument/2006/relationships/image" Target="../media/image8.jpeg"/><Relationship Id="rId4" Type="http://schemas.openxmlformats.org/officeDocument/2006/relationships/hyperlink" Target="http://www.3tamis.org/archives/Templates/3TAMIS%20ASBL/3TAMIS%20Cartes%20geographique.html" TargetMode="External"/><Relationship Id="rId9" Type="http://schemas.openxmlformats.org/officeDocument/2006/relationships/hyperlink" Target="http://www.facebook.com/pages/3TAMIS/206762396045603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hyperlink" Target="mailto:troistamis@yahoo.fr" TargetMode="External"/><Relationship Id="rId7" Type="http://schemas.openxmlformats.org/officeDocument/2006/relationships/hyperlink" Target="https://plus.google.com/u/0/115822002464589336734/posts" TargetMode="External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pages/3TAMIS/206762396045603" TargetMode="External"/><Relationship Id="rId5" Type="http://schemas.openxmlformats.org/officeDocument/2006/relationships/hyperlink" Target="http://www.3tamis.org/Templates/EDUCATION%20A%20LA%20NON%20VIOLENCE/Guerres/RDC%20Rw%20Bu%20Au%20dela%20des%20frontieres%20Chronologie.html" TargetMode="External"/><Relationship Id="rId4" Type="http://schemas.openxmlformats.org/officeDocument/2006/relationships/hyperlink" Target="mailto:3TAMIS@gmail.com" TargetMode="External"/><Relationship Id="rId9" Type="http://schemas.openxmlformats.org/officeDocument/2006/relationships/image" Target="../media/image2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hyperlink" Target="http://www.3tamis.org/archives/Templates/3TAMIS%20ASBL/3TAMIS%20Son%20histoire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hyperlink" Target="http://www.3tamis.org/archives/Templates/reportages/3TAMIS%20Personnalites%20honneur/2010%20Franck%20Mweze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779912" y="1347614"/>
            <a:ext cx="4581875" cy="1569660"/>
          </a:xfrm>
          <a:prstGeom prst="rect">
            <a:avLst/>
          </a:prstGeom>
          <a:noFill/>
          <a:ln w="571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96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3TAMIS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870520" y="2643758"/>
            <a:ext cx="4580386" cy="18466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Centre de production vidéo </a:t>
            </a:r>
          </a:p>
          <a:p>
            <a:pPr algn="ctr"/>
            <a:r>
              <a:rPr lang="fr-BE" b="1" i="1" dirty="0" smtClean="0">
                <a:solidFill>
                  <a:srgbClr val="FFFF00"/>
                </a:solidFill>
              </a:rPr>
              <a:t>Video </a:t>
            </a:r>
            <a:r>
              <a:rPr lang="fr-BE" b="1" i="1" dirty="0">
                <a:solidFill>
                  <a:srgbClr val="FFFF00"/>
                </a:solidFill>
              </a:rPr>
              <a:t>production </a:t>
            </a:r>
            <a:r>
              <a:rPr lang="fr-BE" b="1" i="1" dirty="0" smtClean="0">
                <a:solidFill>
                  <a:srgbClr val="FFFF00"/>
                </a:solidFill>
              </a:rPr>
              <a:t>center</a:t>
            </a:r>
          </a:p>
          <a:p>
            <a:pPr algn="ctr"/>
            <a:endParaRPr lang="fr-BE" b="1" i="1" dirty="0" smtClean="0">
              <a:solidFill>
                <a:srgbClr val="006600"/>
              </a:solidFill>
            </a:endParaRPr>
          </a:p>
          <a:p>
            <a:pPr algn="ctr"/>
            <a:endParaRPr lang="fr-BE" b="1" i="1" dirty="0" smtClean="0">
              <a:solidFill>
                <a:srgbClr val="006600"/>
              </a:solidFill>
            </a:endParaRPr>
          </a:p>
          <a:p>
            <a:pPr algn="ctr"/>
            <a:endParaRPr lang="fr-BE" b="1" i="1" dirty="0">
              <a:solidFill>
                <a:srgbClr val="006600"/>
              </a:solidFill>
            </a:endParaRPr>
          </a:p>
          <a:p>
            <a:pPr algn="ctr"/>
            <a:r>
              <a:rPr lang="fr-BE" sz="2400" b="1" dirty="0">
                <a:solidFill>
                  <a:schemeClr val="bg1"/>
                </a:solidFill>
              </a:rPr>
              <a:t>Bukavu - Sud-Kivu - RD </a:t>
            </a:r>
            <a:r>
              <a:rPr lang="fr-BE" sz="2400" b="1" dirty="0" smtClean="0">
                <a:solidFill>
                  <a:schemeClr val="bg1"/>
                </a:solidFill>
              </a:rPr>
              <a:t>Congo</a:t>
            </a:r>
            <a:endParaRPr lang="fr-BE" sz="28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3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:\Mes documents\Site 3TAMIS\Assets\images\photos\ECDPC\ECDPC Lecon à tirer\images\061018_plateau_tv___olive___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84" y="2705719"/>
            <a:ext cx="3091780" cy="231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I:\Mes documents\Site 3TAMIS\Assets\images\photos\ECDPC\ECDPC Lecon à tirer\images\061018_plateau_tv___olive___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1" y="541231"/>
            <a:ext cx="2977026" cy="222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I:\Mes documents\Site 3TAMIS\Assets\images\photos\ECDPC\ECDPC Lecon à tirer\images\mama_zita_0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0224"/>
            <a:ext cx="2901698" cy="232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I:\Mes documents\Site 3TAMIS\Assets\images\photos\ECDPC\ECDPC Lecon à tirer\images\mbayu_06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03086"/>
            <a:ext cx="2088232" cy="167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:\Mes documents\Site 3TAMIS\Assets\images\photos\ECDPC\ECDPC Lecon à tirer\images\lwango_06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71" y="2337600"/>
            <a:ext cx="3069530" cy="245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13"/>
          <p:cNvSpPr txBox="1">
            <a:spLocks noChangeArrowheads="1"/>
          </p:cNvSpPr>
          <p:nvPr/>
        </p:nvSpPr>
        <p:spPr bwMode="auto">
          <a:xfrm>
            <a:off x="286017" y="3427135"/>
            <a:ext cx="176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fr-FR" sz="1600" dirty="0" smtClean="0">
                <a:solidFill>
                  <a:srgbClr val="002060"/>
                </a:solidFill>
              </a:rPr>
              <a:t>Magazines </a:t>
            </a:r>
          </a:p>
          <a:p>
            <a:pPr algn="ctr"/>
            <a:r>
              <a:rPr lang="fr-FR" sz="1600" i="1" dirty="0" smtClean="0">
                <a:solidFill>
                  <a:srgbClr val="006600"/>
                </a:solidFill>
              </a:rPr>
              <a:t>TV magazines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chemeClr val="bg1"/>
                </a:solidFill>
              </a:rPr>
              <a:t>3TAMIS - </a:t>
            </a:r>
            <a:fld id="{3AB370AD-B96C-4F37-96CB-1CD61E161272}" type="slidenum">
              <a:rPr lang="fr-BE" b="1" smtClean="0">
                <a:solidFill>
                  <a:schemeClr val="bg1"/>
                </a:solidFill>
              </a:rPr>
              <a:t>10</a:t>
            </a:fld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79912" y="4371950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1600" b="1" dirty="0" smtClean="0">
                <a:solidFill>
                  <a:srgbClr val="002060"/>
                </a:solidFill>
              </a:rPr>
              <a:t>Reportage photos  </a:t>
            </a:r>
            <a:r>
              <a:rPr lang="fr-BE" sz="1600" b="1" i="1" dirty="0" smtClean="0">
                <a:solidFill>
                  <a:srgbClr val="006600"/>
                </a:solidFill>
              </a:rPr>
              <a:t>Photo report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4208" y="1707654"/>
            <a:ext cx="2067438" cy="12057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31" y="3003798"/>
            <a:ext cx="2064015" cy="120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"/>
          <a:stretch/>
        </p:blipFill>
        <p:spPr>
          <a:xfrm>
            <a:off x="3747631" y="273965"/>
            <a:ext cx="2064015" cy="128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D:\Bureau\3TAMIS PUB PHOTO\3TAMIS No tele 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15766"/>
            <a:ext cx="2466770" cy="1491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Bureau\3TAMIS PUB PHOTO\3TAMIS Reportage Photo 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76" y="3465845"/>
            <a:ext cx="2511117" cy="161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ureau\3TAMIS PUB PHOTO\3TAMIS Reportage Photo 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12" y="324562"/>
            <a:ext cx="1704368" cy="231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01" y="1851470"/>
            <a:ext cx="2517192" cy="160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Bureau\3TAMIS PUB PHOTO\bkv 051010 0261 - Copi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01" y="51470"/>
            <a:ext cx="2517192" cy="188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11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4" y="339502"/>
            <a:ext cx="4283968" cy="261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7494"/>
            <a:ext cx="3240000" cy="223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660232" y="3651870"/>
            <a:ext cx="1882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600" b="1" dirty="0" smtClean="0">
                <a:solidFill>
                  <a:srgbClr val="002060"/>
                </a:solidFill>
              </a:rPr>
              <a:t>Studio de montage  </a:t>
            </a:r>
          </a:p>
          <a:p>
            <a:pPr algn="ctr"/>
            <a:r>
              <a:rPr lang="fr-BE" sz="1600" b="1" i="1" dirty="0" smtClean="0">
                <a:solidFill>
                  <a:srgbClr val="006600"/>
                </a:solidFill>
              </a:rPr>
              <a:t>Video </a:t>
            </a:r>
            <a:r>
              <a:rPr lang="fr-BE" sz="1600" b="1" i="1" dirty="0" err="1" smtClean="0">
                <a:solidFill>
                  <a:srgbClr val="006600"/>
                </a:solidFill>
              </a:rPr>
              <a:t>editing</a:t>
            </a:r>
            <a:r>
              <a:rPr lang="fr-BE" sz="1600" b="1" i="1" dirty="0" smtClean="0">
                <a:solidFill>
                  <a:srgbClr val="006600"/>
                </a:solidFill>
              </a:rPr>
              <a:t> </a:t>
            </a:r>
          </a:p>
        </p:txBody>
      </p:sp>
      <p:pic>
        <p:nvPicPr>
          <p:cNvPr id="6" name="Picture 4" descr="I:\Mes documents\Site 3TAMIS\Assets\images\photos\BKV images\3tbkvbureaux\images\3tpc_0501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9"/>
          <a:stretch/>
        </p:blipFill>
        <p:spPr bwMode="auto">
          <a:xfrm>
            <a:off x="823922" y="2571750"/>
            <a:ext cx="3240000" cy="219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I:\Mes documents\Mes images\3T BUKAVU\0603 3TAMIS Centre de formation AV\Christine Bukavu 061221\P10804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880" y="2980087"/>
            <a:ext cx="2388712" cy="179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12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9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15616" y="2438048"/>
            <a:ext cx="2039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Stage professionnel  </a:t>
            </a:r>
          </a:p>
          <a:p>
            <a:r>
              <a:rPr lang="fr-BE" sz="1600" b="1" i="1" dirty="0" err="1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Company</a:t>
            </a:r>
            <a:r>
              <a:rPr lang="fr-BE" sz="1600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internship</a:t>
            </a:r>
          </a:p>
          <a:p>
            <a:endParaRPr lang="fr-BE" sz="1600" b="1" i="1" dirty="0" smtClean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BE" sz="1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Formation  </a:t>
            </a:r>
            <a:endParaRPr lang="fr-BE" sz="1600" b="1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BE" sz="1600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Training</a:t>
            </a:r>
            <a:r>
              <a:rPr lang="fr-BE" sz="1600" b="1" i="1" dirty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0107"/>
            <a:ext cx="3011943" cy="194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D:\Bureau\3TAMIS PUB PHOTO\3TAMIS Stage professionnel 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3347949"/>
            <a:ext cx="1986949" cy="1312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Bureau\3TAMIS PUB PHOTO\3TAMIS Stage professionnel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3868033"/>
            <a:ext cx="1944216" cy="108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Bureau\3TAMIS PUB PHOTO\3TAMIS Stage professionnel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51670"/>
            <a:ext cx="1977575" cy="1392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63735"/>
            <a:ext cx="2376264" cy="155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I:\Mes documents\Site 3TAMIS\Assets\images\photos\ECDPC\ECDPC 060719 IDJWI\images\060719_projection_idjwi_15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7894"/>
            <a:ext cx="1812032" cy="101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6948264" y="504521"/>
            <a:ext cx="1636112" cy="1131125"/>
            <a:chOff x="7092280" y="267494"/>
            <a:chExt cx="1636112" cy="1131125"/>
          </a:xfrm>
        </p:grpSpPr>
        <p:pic>
          <p:nvPicPr>
            <p:cNvPr id="2" name="Picture 2" descr="D:\Bureau\3TAMIS PUB PHOTO\HELHa.JPG">
              <a:hlinkClick r:id="rId8"/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5600"/>
            <a:stretch/>
          </p:blipFill>
          <p:spPr bwMode="auto">
            <a:xfrm>
              <a:off x="7870671" y="770838"/>
              <a:ext cx="857721" cy="2480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Bureau\3TAMIS PUB PHOTO\IHECS.jpg">
              <a:hlinkClick r:id="rId10"/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1" t="54291" r="7465" b="23887"/>
            <a:stretch/>
          </p:blipFill>
          <p:spPr bwMode="auto">
            <a:xfrm>
              <a:off x="7621396" y="1110435"/>
              <a:ext cx="1106996" cy="288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:\Bureau\3TAMIS PUB PHOTO\ISFSC.gif">
              <a:hlinkClick r:id="rId12"/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3" r="19621" b="38766"/>
            <a:stretch/>
          </p:blipFill>
          <p:spPr bwMode="auto">
            <a:xfrm>
              <a:off x="8028384" y="338448"/>
              <a:ext cx="700008" cy="3514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D:\Bureau\3TAMIS PUB PHOTO\Ulg.png">
              <a:hlinkClick r:id="rId14"/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14"/>
            <a:stretch/>
          </p:blipFill>
          <p:spPr bwMode="auto">
            <a:xfrm>
              <a:off x="7092280" y="267494"/>
              <a:ext cx="488413" cy="952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D:\Mes documents\Site 3TAMIS\Assets\images\photos\3T Stage\3TAMIS Stag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747"/>
            <a:ext cx="3218235" cy="18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13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8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6" y="292072"/>
            <a:ext cx="3912701" cy="2567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10" y="1923678"/>
            <a:ext cx="3423614" cy="211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03" y="2931790"/>
            <a:ext cx="2902150" cy="181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4983661" y="4155926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Ateliers de formation  </a:t>
            </a:r>
            <a:r>
              <a:rPr lang="fr-BE" sz="1600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Workshops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14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ureau\3TAMIS PUB PHOTO\3TAMIS No tel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795"/>
            <a:ext cx="2240124" cy="148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59582"/>
            <a:ext cx="936103" cy="73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Bureau\3TAMIS PUB PHOTO\3TAMIS No tele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3678"/>
            <a:ext cx="2033930" cy="13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Bureau\3TAMIS PUB PHOTO\3TAMIS No tele 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84" y="195486"/>
            <a:ext cx="2612690" cy="184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Bureau\3TAMIS PUB PHOTO\3TAMIS No tele 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21978" r="5833" b="13440"/>
          <a:stretch/>
        </p:blipFill>
        <p:spPr bwMode="auto">
          <a:xfrm>
            <a:off x="179512" y="3435846"/>
            <a:ext cx="2356884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D:\Bureau\3TAMIS PUB PHOTO\3TAMIS No tele 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52" y="376304"/>
            <a:ext cx="2269840" cy="149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Bureau\3TAMIS PUB PHOTO\3TAMIS No tele 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/>
          <a:stretch/>
        </p:blipFill>
        <p:spPr bwMode="auto">
          <a:xfrm>
            <a:off x="2411760" y="566864"/>
            <a:ext cx="1809647" cy="114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D:\Bureau\3TAMIS PUB PHOTO\P10506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7440"/>
            <a:ext cx="1972022" cy="141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D:\Bureau\3TAMIS PUB PHOTO\paty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429" y="3365260"/>
            <a:ext cx="2680691" cy="158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D:\Bureau\3TAMIS PUB PHOTO\3TAMIS No tele 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814" y="3041818"/>
            <a:ext cx="2295626" cy="15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427170" y="2042571"/>
            <a:ext cx="45216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fr-BE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télé </a:t>
            </a:r>
            <a:r>
              <a:rPr lang="fr-BE" sz="1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Télévision de Hainaut Picardie</a:t>
            </a:r>
          </a:p>
          <a:p>
            <a:r>
              <a:rPr lang="fr-BE" sz="1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Tournai - Belgique / </a:t>
            </a:r>
            <a:r>
              <a:rPr lang="fr-BE" sz="1400" b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Belgium</a:t>
            </a:r>
          </a:p>
          <a:p>
            <a:r>
              <a:rPr lang="fr-BE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Partenaire de 3TAMIS</a:t>
            </a:r>
          </a:p>
          <a:p>
            <a:r>
              <a:rPr lang="fr-BE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Partner 3TAMIS</a:t>
            </a:r>
            <a:endParaRPr lang="fr-BE" b="1" i="1" dirty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15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Mes documents\3T WEB\DOCUMENTS SERVANT 3TWEB\KALEMIE\071024 KLM si je savais Ados et grossesse\p1040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532536"/>
            <a:ext cx="2088232" cy="1563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I:\Mes documents\3T WEB\DOCUMENTS SERVANT 3TWEB\KALEMIE\071024 KLM si je savais Ados et grossesse\p1040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47596"/>
            <a:ext cx="1849663" cy="138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I:\Mes documents\3T WEB\DOCUMENTS SERVANT 3TWEB\KALEMIE\071024 KLM si je savais Ados et grossesse\p10407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9019"/>
            <a:ext cx="2746767" cy="2057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I:\Mes documents\3T WEB\DOCUMENTS SERVANT 3TWEB\KALEMIE\071024 KLM si je savais Ados et grossesse\p10407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83" y="3116712"/>
            <a:ext cx="2445777" cy="183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I:\Mes documents\3T WEB\DOCUMENTS SERVANT 3TWEB\KALEMIE\071024 KLM si je savais Ados et grossesse\p10407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79166"/>
            <a:ext cx="2808312" cy="210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906691" y="1603959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Cinéma </a:t>
            </a:r>
            <a:r>
              <a:rPr lang="fr-BE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r>
              <a:rPr lang="fr-BE" b="1" i="1" dirty="0" err="1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Movie</a:t>
            </a:r>
            <a:endParaRPr lang="fr-BE" b="1" i="1" dirty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16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I:\Mes documents\Mes images\3T Jaquette JPEG 1\Mutualite un mouvement sociale en marche 05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7"/>
          <a:stretch/>
        </p:blipFill>
        <p:spPr bwMode="auto">
          <a:xfrm>
            <a:off x="2003251" y="341418"/>
            <a:ext cx="1848669" cy="272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:\Mes documents\Mes images\3T Jaquette JPEG 1\Diobass Entre choux et lapi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99" y="1526630"/>
            <a:ext cx="1192720" cy="74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:\Mes documents\Mes images\3T Jaquette JPEG 1\DIOBASS Pharmacopée 0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38000"/>
          <a:stretch>
            <a:fillRect/>
          </a:stretch>
        </p:blipFill>
        <p:spPr bwMode="auto">
          <a:xfrm>
            <a:off x="3923928" y="511642"/>
            <a:ext cx="1656184" cy="52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:\Mes documents\Mes images\3T Jaquette JPEG 1\MARIA MAS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9"/>
          <a:stretch>
            <a:fillRect/>
          </a:stretch>
        </p:blipFill>
        <p:spPr bwMode="auto">
          <a:xfrm>
            <a:off x="323528" y="2439479"/>
            <a:ext cx="1540403" cy="242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:\Mes documents\Mes images\3T Jaquette JPEG 1\3T Médecins Sans Vacances 07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0" t="29474" b="47826"/>
          <a:stretch>
            <a:fillRect/>
          </a:stretch>
        </p:blipFill>
        <p:spPr bwMode="auto">
          <a:xfrm>
            <a:off x="7822799" y="937046"/>
            <a:ext cx="1224136" cy="47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:\Mes documents\Mes images\3T Jaquette JPEG 1\La tuberculo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8" b="33147"/>
          <a:stretch>
            <a:fillRect/>
          </a:stretch>
        </p:blipFill>
        <p:spPr bwMode="auto">
          <a:xfrm>
            <a:off x="1975543" y="3116276"/>
            <a:ext cx="1523146" cy="146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I:\Mes documents\Mes images\3T Jaquette JPEG 1\L'expression miroir démocrati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3"/>
          <a:stretch/>
        </p:blipFill>
        <p:spPr bwMode="auto">
          <a:xfrm>
            <a:off x="179512" y="107804"/>
            <a:ext cx="1763631" cy="224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I:\Mes documents\Mes images\3T Jaquette JPEG 1\070107 Pont NYEMBA réabilité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1"/>
          <a:stretch/>
        </p:blipFill>
        <p:spPr bwMode="auto">
          <a:xfrm>
            <a:off x="3909588" y="1175431"/>
            <a:ext cx="1828879" cy="269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:\Mes documents\Mes images\3T Jaquette JPEG 1\0702 Vieillesse notre avenir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1" t="46" r="1"/>
          <a:stretch/>
        </p:blipFill>
        <p:spPr bwMode="auto">
          <a:xfrm>
            <a:off x="5738467" y="98886"/>
            <a:ext cx="2018055" cy="301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I:\Mes documents\Site 3TAMIS anciennes pages et photos\index\071006 CWB Paris Cinéma index_fichiers\YAMBI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49" y="226771"/>
            <a:ext cx="390003" cy="47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:\Mes documents\Mes images\3T Jaquette JPEG 1\Unicef 0703 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" r="54497"/>
          <a:stretch/>
        </p:blipFill>
        <p:spPr bwMode="auto">
          <a:xfrm>
            <a:off x="7040588" y="2324882"/>
            <a:ext cx="1995908" cy="269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:\Mes documents\Mes images\3T BUKAVU\3T REPORTAGE\3tbkvve05\3T BKV VE .Copy.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10" y="3507854"/>
            <a:ext cx="1633354" cy="130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635896" y="3955179"/>
            <a:ext cx="1577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Réalisation</a:t>
            </a:r>
          </a:p>
          <a:p>
            <a:pPr algn="ctr"/>
            <a:r>
              <a:rPr lang="fr-BE" b="1" i="1" dirty="0" err="1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Realization</a:t>
            </a:r>
            <a:endParaRPr lang="fr-BE" b="1" i="1" dirty="0" smtClean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02896" y="4648281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17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ureau\3TAMIS PUB PHOTO\3TAMIS Animation 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4" y="152639"/>
            <a:ext cx="2781954" cy="169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I:\Mes documents\Mes images\3T BUKAVU\3T activités\IMG_0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4" y="1930077"/>
            <a:ext cx="2799344" cy="186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:\Mes documents\Mes images\3T BUKAVU\3T activités\P1200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00" y="248936"/>
            <a:ext cx="2952328" cy="140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I:\Mes documents\Site 3TAMIS\Assets\images\photos\ECDPC\ECDPC Projection Saison 07\070707 ECDPC Projection Uvira 1\medium\Stade d'Uvira 7-0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8" r="9600"/>
          <a:stretch/>
        </p:blipFill>
        <p:spPr bwMode="auto">
          <a:xfrm>
            <a:off x="3150096" y="2152002"/>
            <a:ext cx="2034971" cy="2630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6" y="152338"/>
            <a:ext cx="2686531" cy="190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6" y="1779662"/>
            <a:ext cx="308087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5220072" y="4155926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Cinéma plein air  </a:t>
            </a:r>
            <a:r>
              <a:rPr lang="fr-BE" sz="1600" b="1" i="1" dirty="0" err="1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Outdoor</a:t>
            </a:r>
            <a:r>
              <a:rPr lang="fr-BE" sz="1600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BE" sz="1600" b="1" i="1" dirty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film </a:t>
            </a:r>
            <a:r>
              <a:rPr lang="fr-BE" sz="1600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screening</a:t>
            </a:r>
            <a:endParaRPr lang="fr-BE" sz="1600" b="1" i="1" dirty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BE" sz="16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Animations </a:t>
            </a:r>
            <a:r>
              <a:rPr lang="fr-BE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BE" sz="1600" b="1" i="1" dirty="0" err="1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Animations</a:t>
            </a:r>
            <a:endParaRPr lang="fr-BE" sz="1600" b="1" i="1" dirty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5" y="3651870"/>
            <a:ext cx="1942371" cy="134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18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Mes documents\Site 3TAMIS\Assets\images\photos\ECDPC\3t 051218 referendum\images\referendum_collegeur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7" y="2025936"/>
            <a:ext cx="2232248" cy="178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I:\Mes documents\Site 3TAMIS\Assets\images\photos\ECDPC\3tbkvenrolement0508\images\walungu_0508031_enrolement_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7" y="351749"/>
            <a:ext cx="2232248" cy="167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:\Mes documents\Site 3TAMIS\Assets\images\photos\ECDPC\3tbkvenrolement0508\images\walungu_050831_034_gujeanmoreauspectricebreu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63" y="2697763"/>
            <a:ext cx="3096345" cy="232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:\Mes documents\Site 3TAMIS\Assets\images\photos\ECDPC\ECDPC 060628 KAVUMU MUKUKWE\images\projection_kavumu_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9192"/>
            <a:ext cx="3094896" cy="233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:\Mes documents\Site 3TAMIS\Assets\images\photos\ECDPC\ECDPC 060628 KAVUMU MUKUKWE\images\kavumu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91" y="346813"/>
            <a:ext cx="2448272" cy="184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:\Mes documents\Site 3TAMIS\Assets\images\photos\ECDPC\ECDPC 060628 KAVUMU MUKUKWE\images\projection_kavumu_0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91" y="2195069"/>
            <a:ext cx="2448272" cy="183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:\Mes documents\Site 3TAMIS\Assets\images\photos\ECDPC\3t 051218 referendum\images\referendum_dep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88" y="3579280"/>
            <a:ext cx="1703725" cy="136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10"/>
          <p:cNvSpPr txBox="1">
            <a:spLocks noChangeArrowheads="1"/>
          </p:cNvSpPr>
          <p:nvPr/>
        </p:nvSpPr>
        <p:spPr bwMode="auto">
          <a:xfrm>
            <a:off x="2872725" y="4227934"/>
            <a:ext cx="24913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600" b="1" dirty="0" smtClean="0">
                <a:solidFill>
                  <a:srgbClr val="002060"/>
                </a:solidFill>
                <a:latin typeface="+mn-lt"/>
              </a:rPr>
              <a:t>Education citoyenne</a:t>
            </a:r>
          </a:p>
          <a:p>
            <a:pPr algn="ctr" eaLnBrk="1" hangingPunct="1"/>
            <a:r>
              <a:rPr lang="en-US" sz="1600" b="1" i="1" dirty="0" smtClean="0">
                <a:solidFill>
                  <a:srgbClr val="006600"/>
                </a:solidFill>
                <a:latin typeface="+mn-lt"/>
              </a:rPr>
              <a:t>Citizenship </a:t>
            </a:r>
            <a:r>
              <a:rPr lang="en-US" sz="1600" b="1" i="1" dirty="0">
                <a:solidFill>
                  <a:srgbClr val="006600"/>
                </a:solidFill>
                <a:latin typeface="+mn-lt"/>
              </a:rPr>
              <a:t>Education</a:t>
            </a:r>
            <a:endParaRPr lang="fr-FR" sz="1600" b="1" i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chemeClr val="bg1"/>
                </a:solidFill>
              </a:rPr>
              <a:t>3TAMIS - </a:t>
            </a:r>
            <a:fld id="{3AB370AD-B96C-4F37-96CB-1CD61E161272}" type="slidenum">
              <a:rPr lang="fr-BE" b="1" smtClean="0">
                <a:solidFill>
                  <a:schemeClr val="bg1"/>
                </a:solidFill>
              </a:rPr>
              <a:t>19</a:t>
            </a:fld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Bureau\3TAMIS PUB PHOTO\Carte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71550"/>
            <a:ext cx="1115669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Bureau\3TAMIS PUB PHOTO\Carte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3658"/>
            <a:ext cx="2793123" cy="260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D:\Bureau\3TAMIS PUB PHOTO\Carte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9662"/>
            <a:ext cx="1400962" cy="1426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D:\Bureau\3TAMIS PUB PHOTO\Carte (1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236" y="195486"/>
            <a:ext cx="3034164" cy="3204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9" name="Picture 5" descr="D:\Bureau\3TAMIS PUB PHOTO\Carte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29" y="2787774"/>
            <a:ext cx="2405319" cy="194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5" name="Picture 11" descr="D:\Bureau\3TAMIS PUB PHOTO\3TAMIS Reportage photo 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172" y="3219822"/>
            <a:ext cx="2207300" cy="166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hlinkClick r:id="rId8"/>
          </p:cNvPr>
          <p:cNvSpPr txBox="1"/>
          <p:nvPr/>
        </p:nvSpPr>
        <p:spPr>
          <a:xfrm>
            <a:off x="251520" y="3651870"/>
            <a:ext cx="2232248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i="1" dirty="0">
                <a:ln w="1270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hlinkClick r:id="rId8"/>
              </a:rPr>
              <a:t>Nous </a:t>
            </a:r>
            <a:r>
              <a:rPr lang="fr-BE" sz="2400" i="1" dirty="0" smtClean="0">
                <a:ln w="1270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hlinkClick r:id="rId8"/>
              </a:rPr>
              <a:t>situer…  </a:t>
            </a:r>
            <a:r>
              <a:rPr lang="fr-BE" sz="2400" i="1" dirty="0" err="1">
                <a:ln w="1270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hlinkClick r:id="rId8"/>
              </a:rPr>
              <a:t>Locate</a:t>
            </a:r>
            <a:r>
              <a:rPr lang="fr-BE" sz="2400" i="1" dirty="0">
                <a:ln w="1270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hlinkClick r:id="rId8"/>
              </a:rPr>
              <a:t> </a:t>
            </a:r>
            <a:r>
              <a:rPr lang="fr-BE" sz="2400" i="1" dirty="0" smtClean="0">
                <a:ln w="1270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  <a:hlinkClick r:id="rId8"/>
              </a:rPr>
              <a:t>us…</a:t>
            </a:r>
            <a:endParaRPr lang="fr-BE" sz="2400" i="1" dirty="0">
              <a:ln w="1270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587974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chemeClr val="bg1"/>
                </a:solidFill>
              </a:rPr>
              <a:t>3TAMIS - </a:t>
            </a:r>
            <a:fld id="{3AB370AD-B96C-4F37-96CB-1CD61E161272}" type="slidenum">
              <a:rPr lang="fr-BE" b="1" smtClean="0">
                <a:solidFill>
                  <a:schemeClr val="bg1"/>
                </a:solidFill>
              </a:rPr>
              <a:t>2</a:t>
            </a:fld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6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:\Mes documents\Site 3TAMIS\Assets\images\photos\ECDPC\ECDPC 060730\images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5" y="659467"/>
            <a:ext cx="2277240" cy="182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:\Mes documents\Site 3TAMIS\Assets\images\photos\ECDPC\ECDPC 060730\images\3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28" y="647340"/>
            <a:ext cx="2265814" cy="181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11"/>
          <p:cNvSpPr txBox="1">
            <a:spLocks noChangeArrowheads="1"/>
          </p:cNvSpPr>
          <p:nvPr/>
        </p:nvSpPr>
        <p:spPr bwMode="auto">
          <a:xfrm>
            <a:off x="5081539" y="3939902"/>
            <a:ext cx="173903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r"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fr-FR" dirty="0">
                <a:solidFill>
                  <a:srgbClr val="002060"/>
                </a:solidFill>
              </a:rPr>
              <a:t>Elections </a:t>
            </a:r>
            <a:r>
              <a:rPr lang="fr-FR" dirty="0" smtClean="0">
                <a:solidFill>
                  <a:srgbClr val="002060"/>
                </a:solidFill>
              </a:rPr>
              <a:t>2006</a:t>
            </a:r>
          </a:p>
          <a:p>
            <a:pPr algn="ctr"/>
            <a:r>
              <a:rPr lang="fr-FR" i="1" dirty="0">
                <a:solidFill>
                  <a:srgbClr val="006600"/>
                </a:solidFill>
              </a:rPr>
              <a:t>Elections </a:t>
            </a:r>
            <a:r>
              <a:rPr lang="fr-FR" i="1" dirty="0" smtClean="0">
                <a:solidFill>
                  <a:srgbClr val="006600"/>
                </a:solidFill>
              </a:rPr>
              <a:t>2006</a:t>
            </a:r>
            <a:endParaRPr lang="fr-FR" i="1" dirty="0">
              <a:solidFill>
                <a:srgbClr val="006600"/>
              </a:solidFill>
            </a:endParaRPr>
          </a:p>
        </p:txBody>
      </p:sp>
      <p:pic>
        <p:nvPicPr>
          <p:cNvPr id="3" name="Picture 3" descr="I:\Mes documents\Site 3TAMIS\Assets\images\photos\ECDPC\ECDPC 060730\images\4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14" y="2459993"/>
            <a:ext cx="2273028" cy="181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Bureau\3TAMIS PUB PHOTO\3TAMIS Election 2006 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70" y="633947"/>
            <a:ext cx="2101536" cy="138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Bureau\3TAMIS PUB PHOTO\3TAMIS Election 2006 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29" y="2043420"/>
            <a:ext cx="2211475" cy="17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I:\Mes documents\Site 3TAMIS\Assets\images\photos\ECDPC\ECDPC 060730\images\p10007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19822"/>
            <a:ext cx="1673869" cy="125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Bureau\3TAMIS PUB PHOTO\3TAMIS Election 2006 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39" y="633947"/>
            <a:ext cx="1733593" cy="138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Bureau\3TAMIS PUB PHOTO\3TAMIS Election 2006 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8" y="2481259"/>
            <a:ext cx="2299700" cy="183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20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:\Mes documents\Site 3TAMIS\Assets\images\photos\ECDPC\ECDPC 060717 IHEMBE\images\dsc04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091" y="2354389"/>
            <a:ext cx="1331911" cy="177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I:\Mes documents\Site 3TAMIS\Assets\images\photos\ECDPC\ECDPC 060717 IHEMBE\images\dsc04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5" y="380895"/>
            <a:ext cx="2571123" cy="192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I:\Mes documents\Site 3TAMIS\Assets\images\photos\ECDPC\ECDPC 060717 IHEMBE\images\dsc042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15567"/>
            <a:ext cx="264629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:\Mes documents\Site 3TAMIS\Assets\images\photos\ECDPC\ECDPC 060717 IHEMBE\images\dsc04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55940"/>
            <a:ext cx="2097378" cy="157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10"/>
          <p:cNvSpPr txBox="1">
            <a:spLocks noChangeArrowheads="1"/>
          </p:cNvSpPr>
          <p:nvPr/>
        </p:nvSpPr>
        <p:spPr bwMode="auto">
          <a:xfrm>
            <a:off x="437827" y="4218642"/>
            <a:ext cx="5430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b="1" dirty="0" smtClean="0">
                <a:solidFill>
                  <a:srgbClr val="002060"/>
                </a:solidFill>
                <a:latin typeface="+mn-lt"/>
              </a:rPr>
              <a:t>Sensibilisation avec </a:t>
            </a:r>
            <a:r>
              <a:rPr lang="fr-FR" sz="1600" b="1" dirty="0">
                <a:solidFill>
                  <a:srgbClr val="002060"/>
                </a:solidFill>
                <a:latin typeface="+mn-lt"/>
              </a:rPr>
              <a:t>le soutien de la </a:t>
            </a:r>
            <a:r>
              <a:rPr lang="fr-FR" sz="1600" b="1" dirty="0" smtClean="0">
                <a:solidFill>
                  <a:srgbClr val="002060"/>
                </a:solidFill>
                <a:latin typeface="+mn-lt"/>
              </a:rPr>
              <a:t>MONUC</a:t>
            </a:r>
          </a:p>
          <a:p>
            <a:pPr eaLnBrk="1" hangingPunct="1"/>
            <a:r>
              <a:rPr lang="en-US" sz="1600" b="1" i="1" dirty="0">
                <a:solidFill>
                  <a:srgbClr val="006600"/>
                </a:solidFill>
                <a:latin typeface="+mn-lt"/>
              </a:rPr>
              <a:t>Awareness with the support of MONUC</a:t>
            </a:r>
            <a:endParaRPr lang="fr-FR" sz="1600" b="1" i="1" dirty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7" name="Picture 23" descr="I:\Mes documents\Mes images\3T BUKAVU\3T activités\katana 060721 0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10" y="367556"/>
            <a:ext cx="2589528" cy="194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:\Mes documents\Site 3TAMIS\Assets\images\photos\ECDPC\ECDPC 060717 IHEMBE\images\dsc041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8" y="2342741"/>
            <a:ext cx="2006584" cy="150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21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D:\Bureau\3TAMIS PUB PHOTO\Promotion Santé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5806"/>
            <a:ext cx="1452102" cy="9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Bureau\3TAMIS PUB PHOTO\Promotion Santé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11910"/>
            <a:ext cx="1452102" cy="9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Bureau\3TAMIS PUB PHOTO\Promotion Santé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3598"/>
            <a:ext cx="1452102" cy="9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4572000" y="483518"/>
            <a:ext cx="2630523" cy="3804159"/>
            <a:chOff x="6896186" y="441323"/>
            <a:chExt cx="3110899" cy="4372258"/>
          </a:xfrm>
        </p:grpSpPr>
        <p:pic>
          <p:nvPicPr>
            <p:cNvPr id="2054" name="Picture 6" descr="D:\Bureau\3TAMIS PUB PHOTO\Promotion Santé(0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5130" y="1883104"/>
              <a:ext cx="960751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D:\Bureau\3TAMIS PUB PHOTO\Promotion Santé (5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186" y="3321322"/>
              <a:ext cx="3110899" cy="149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D:\Bureau\3TAMIS PUB PHOTO\Promotion Santé (6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1866" y="1881323"/>
              <a:ext cx="2158313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D:\Bureau\3TAMIS PUB PHOTO\Promotion Santé (7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186" y="441323"/>
              <a:ext cx="2158313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D:\Bureau\3TAMIS PUB PHOTO\Promotion Santé (8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334" y="442784"/>
              <a:ext cx="96075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3" name="Picture 15" descr="D:\Bureau\3TAMIS PUB PHOTO\Promotion Santé (9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6219825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Bureau\3TAMIS PUB PHOTO\Promotion Santé (10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6219825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D:\Bureau\3TAMIS PUB PHOTO\Promotion Santé (11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6219825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:\Bureau\3TAMIS PUB PHOTO\Promotion Santé (1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6219825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D:\Bureau\3TAMIS PUB PHOTO\Promotion Santé (1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9702"/>
            <a:ext cx="1452102" cy="9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:\Bureau\3TAMIS PUB PHOTO\Promotion Santé (14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145210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D:\Bureau\3TAMIS PUB PHOTO\Promotion Santé(1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64" y="3575743"/>
            <a:ext cx="271502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D:\Bureau\3TAMIS PUB PHOTO\Promotion Santé(1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64" y="2533596"/>
            <a:ext cx="2724254" cy="1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D:\Bureau\3TAMIS PUB PHOTO\Promotion Santé(20)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r="7307"/>
          <a:stretch/>
        </p:blipFill>
        <p:spPr bwMode="auto">
          <a:xfrm>
            <a:off x="1792263" y="2567511"/>
            <a:ext cx="140477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D:\Bureau\3TAMIS PUB PHOTO\Promotion Santé(1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65" y="1563518"/>
            <a:ext cx="2715024" cy="100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7282895" y="1094189"/>
            <a:ext cx="1681593" cy="3061737"/>
            <a:chOff x="7452320" y="963403"/>
            <a:chExt cx="1504707" cy="2989729"/>
          </a:xfrm>
        </p:grpSpPr>
        <p:pic>
          <p:nvPicPr>
            <p:cNvPr id="2076" name="Picture 28" descr="D:\Bureau\3TAMIS PUB PHOTO\Promotion Santé (25)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1933203"/>
              <a:ext cx="1495247" cy="995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8" name="Picture 30" descr="D:\Bureau\3TAMIS PUB PHOTO\Promotion Santé (26)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2951561"/>
              <a:ext cx="1504707" cy="100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" name="Picture 31" descr="D:\Bureau\3TAMIS PUB PHOTO\Promotion Santé (28)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963403"/>
              <a:ext cx="1479298" cy="984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ZoneTexte 6"/>
          <p:cNvSpPr txBox="1">
            <a:spLocks noChangeArrowheads="1"/>
          </p:cNvSpPr>
          <p:nvPr/>
        </p:nvSpPr>
        <p:spPr bwMode="auto">
          <a:xfrm>
            <a:off x="4633602" y="4373691"/>
            <a:ext cx="2386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fr-FR" dirty="0" smtClean="0">
                <a:solidFill>
                  <a:srgbClr val="002060"/>
                </a:solidFill>
              </a:rPr>
              <a:t>Promotion de la santé</a:t>
            </a:r>
          </a:p>
          <a:p>
            <a:r>
              <a:rPr lang="fr-FR" i="1" dirty="0" err="1">
                <a:solidFill>
                  <a:srgbClr val="006600"/>
                </a:solidFill>
              </a:rPr>
              <a:t>Health</a:t>
            </a:r>
            <a:r>
              <a:rPr lang="fr-FR" i="1" dirty="0">
                <a:solidFill>
                  <a:srgbClr val="006600"/>
                </a:solidFill>
              </a:rPr>
              <a:t> Promotion</a:t>
            </a:r>
          </a:p>
        </p:txBody>
      </p:sp>
      <p:pic>
        <p:nvPicPr>
          <p:cNvPr id="2080" name="Picture 32" descr="D:\Bureau\3TAMIS PUB PHOTO\Promotion Santé (10 0)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63" y="123598"/>
            <a:ext cx="2052049" cy="136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oneTexte 6"/>
          <p:cNvSpPr txBox="1">
            <a:spLocks noChangeArrowheads="1"/>
          </p:cNvSpPr>
          <p:nvPr/>
        </p:nvSpPr>
        <p:spPr bwMode="auto">
          <a:xfrm>
            <a:off x="7236296" y="413251"/>
            <a:ext cx="168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fr-FR" b="0" dirty="0" smtClean="0">
                <a:hlinkClick r:id="rId24"/>
              </a:rPr>
              <a:t>Dossier 3TAMIS</a:t>
            </a:r>
            <a:endParaRPr lang="fr-FR" b="0" dirty="0" smtClean="0"/>
          </a:p>
          <a:p>
            <a:pPr algn="ctr"/>
            <a:r>
              <a:rPr lang="fr-FR" b="0" i="1" dirty="0" smtClean="0">
                <a:solidFill>
                  <a:srgbClr val="FFFF00"/>
                </a:solidFill>
                <a:hlinkClick r:id="rId24"/>
              </a:rPr>
              <a:t>3TAMIS </a:t>
            </a:r>
            <a:r>
              <a:rPr lang="fr-FR" b="0" i="1" dirty="0" err="1" smtClean="0">
                <a:solidFill>
                  <a:srgbClr val="FFFF00"/>
                </a:solidFill>
                <a:hlinkClick r:id="rId24"/>
              </a:rPr>
              <a:t>Folder</a:t>
            </a:r>
            <a:endParaRPr lang="fr-FR" b="0" i="1" dirty="0">
              <a:solidFill>
                <a:srgbClr val="FFFF00"/>
              </a:solidFill>
            </a:endParaRPr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22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Bureau\3TAMIS PUB PHOTO\3TAMIS Festival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8" y="171929"/>
            <a:ext cx="2952328" cy="412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Bureau\3TAMIS PUB PHOTO\3TAMIS Festival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19032" y="-10476310"/>
            <a:ext cx="43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68858"/>
            <a:ext cx="2844914" cy="180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49491"/>
            <a:ext cx="1732711" cy="246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4180286" y="34124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Festival de Bukavu</a:t>
            </a:r>
          </a:p>
          <a:p>
            <a:r>
              <a:rPr lang="fr-BE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Festival of Bukavu</a:t>
            </a:r>
          </a:p>
        </p:txBody>
      </p:sp>
      <p:pic>
        <p:nvPicPr>
          <p:cNvPr id="9" name="Picture 2" descr="I:\Mes documents\Site 3TAMIS\Assets\images\photos\3T FESTIVALS\FestBuk08\Festbuk affiche 08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4272" y="3508980"/>
            <a:ext cx="2122078" cy="1439034"/>
          </a:xfrm>
          <a:prstGeom prst="rect">
            <a:avLst/>
          </a:prstGeom>
          <a:noFill/>
        </p:spPr>
      </p:pic>
      <p:pic>
        <p:nvPicPr>
          <p:cNvPr id="10" name="Picture 15" descr="I:\Mes documents\Site 3TAMIS\Assets\images\photos\3T FESTIVALS\FestBuk08\Festbuk 08 Musique\medium\0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58" y="2941066"/>
            <a:ext cx="1930302" cy="128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003798"/>
            <a:ext cx="2244612" cy="142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23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Bureau\3TAMIS PUB PHOTO\Dizy Mandje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1576"/>
            <a:ext cx="2428029" cy="161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ureau\3TAMIS PUB PHOTO\IMG_7211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9" y="2036834"/>
            <a:ext cx="1584176" cy="22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Mes documents\Mes images\3T BUKAVU\3T FESTIVALS\0505 Theatre de poche Tous en scene po la paix\theatre_de_poche_0505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19" y="267494"/>
            <a:ext cx="2488977" cy="171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:\Mes documents\Mes images\3T BUKAVU\3T FESTIVALS\0505 Theatre de poche Tous en scene po la paix\theatre_de_poche_affiche_tous_en_scene_pour_la_pai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44" y="411510"/>
            <a:ext cx="1298764" cy="183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I:\Mes documents\Mes images\3T BUKAVU\3T FESTIVALS\061101 Thierry Michel à Bukavu\061101 Thierry Michel à Bukavu Congo river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42984"/>
            <a:ext cx="2246190" cy="64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:\Mes documents\3TAMIS\3T FESTIVALS - MANIFESTATION\FESTIVAL\Festival de Bukavu 08\Festbuk08 ancienne version\Festbuk08 photo po plaquette\_mg_2687-00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r="4684"/>
          <a:stretch/>
        </p:blipFill>
        <p:spPr bwMode="auto">
          <a:xfrm flipH="1">
            <a:off x="6516216" y="351074"/>
            <a:ext cx="2175148" cy="163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5"/>
          <p:cNvSpPr txBox="1">
            <a:spLocks noChangeArrowheads="1"/>
          </p:cNvSpPr>
          <p:nvPr/>
        </p:nvSpPr>
        <p:spPr bwMode="auto">
          <a:xfrm>
            <a:off x="3133729" y="1986394"/>
            <a:ext cx="194232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Roland Mahauden</a:t>
            </a:r>
          </a:p>
        </p:txBody>
      </p:sp>
      <p:sp>
        <p:nvSpPr>
          <p:cNvPr id="15" name="ZoneTexte 17"/>
          <p:cNvSpPr txBox="1">
            <a:spLocks noChangeArrowheads="1"/>
          </p:cNvSpPr>
          <p:nvPr/>
        </p:nvSpPr>
        <p:spPr bwMode="auto">
          <a:xfrm>
            <a:off x="6516216" y="2058402"/>
            <a:ext cx="2159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rgbClr val="002060"/>
                </a:solidFill>
                <a:latin typeface="+mn-lt"/>
              </a:rPr>
              <a:t>Mweze Ngangura</a:t>
            </a:r>
          </a:p>
        </p:txBody>
      </p:sp>
      <p:pic>
        <p:nvPicPr>
          <p:cNvPr id="16" name="Picture 16" descr="I:\Mes documents\3T WEB\DOCUMENTS SERVANT 3TWEB\BUKAVU\Wendy Bashi\_mg_32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99317"/>
            <a:ext cx="2093351" cy="1396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20"/>
          <p:cNvSpPr txBox="1">
            <a:spLocks noChangeArrowheads="1"/>
          </p:cNvSpPr>
          <p:nvPr/>
        </p:nvSpPr>
        <p:spPr bwMode="auto">
          <a:xfrm>
            <a:off x="2046601" y="3823626"/>
            <a:ext cx="2289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rgbClr val="002060"/>
                </a:solidFill>
                <a:latin typeface="+mn-lt"/>
              </a:rPr>
              <a:t>Jean </a:t>
            </a:r>
            <a:r>
              <a:rPr lang="fr-FR" b="1" dirty="0" err="1">
                <a:solidFill>
                  <a:srgbClr val="002060"/>
                </a:solidFill>
                <a:latin typeface="+mn-lt"/>
              </a:rPr>
              <a:t>Shaka</a:t>
            </a:r>
            <a:endParaRPr 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ZoneTexte 20"/>
          <p:cNvSpPr txBox="1">
            <a:spLocks noChangeArrowheads="1"/>
          </p:cNvSpPr>
          <p:nvPr/>
        </p:nvSpPr>
        <p:spPr bwMode="auto">
          <a:xfrm>
            <a:off x="827584" y="4345358"/>
            <a:ext cx="904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 err="1" smtClean="0">
                <a:solidFill>
                  <a:srgbClr val="002060"/>
                </a:solidFill>
                <a:latin typeface="+mn-lt"/>
              </a:rPr>
              <a:t>Baloji</a:t>
            </a:r>
            <a:endParaRPr lang="fr-FR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ZoneTexte 20"/>
          <p:cNvSpPr txBox="1">
            <a:spLocks noChangeArrowheads="1"/>
          </p:cNvSpPr>
          <p:nvPr/>
        </p:nvSpPr>
        <p:spPr bwMode="auto">
          <a:xfrm>
            <a:off x="2046601" y="4227934"/>
            <a:ext cx="22891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 smtClean="0">
                <a:solidFill>
                  <a:srgbClr val="002060"/>
                </a:solidFill>
                <a:latin typeface="+mn-lt"/>
              </a:rPr>
              <a:t>Culture </a:t>
            </a:r>
          </a:p>
          <a:p>
            <a:pPr algn="ctr" eaLnBrk="1" hangingPunct="1"/>
            <a:r>
              <a:rPr lang="fr-FR" b="1" i="1" dirty="0" smtClean="0">
                <a:solidFill>
                  <a:srgbClr val="006600"/>
                </a:solidFill>
                <a:latin typeface="+mn-lt"/>
              </a:rPr>
              <a:t>Entertainment</a:t>
            </a:r>
            <a:endParaRPr lang="fr-FR" b="1" dirty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5128" name="Picture 8" descr="D:\Bureau\3TAMIS PUB PHOTO\Katanga Busines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81" y="2427734"/>
            <a:ext cx="1539727" cy="203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Bureau\3TAMIS PUB PHOTO\FestBuk09 021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30816"/>
            <a:ext cx="2233790" cy="148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6"/>
          <p:cNvSpPr txBox="1">
            <a:spLocks noChangeArrowheads="1"/>
          </p:cNvSpPr>
          <p:nvPr/>
        </p:nvSpPr>
        <p:spPr bwMode="auto">
          <a:xfrm>
            <a:off x="5076056" y="3354546"/>
            <a:ext cx="1658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bg1"/>
                </a:solidFill>
                <a:latin typeface="+mn-lt"/>
              </a:rPr>
              <a:t>Thierry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  <a:latin typeface="+mn-lt"/>
              </a:rPr>
              <a:t>Michel</a:t>
            </a:r>
          </a:p>
        </p:txBody>
      </p:sp>
      <p:pic>
        <p:nvPicPr>
          <p:cNvPr id="21" name="Picture 2" descr="D:\Bureau\3TAMIS PUB PHOTO\CINE CLUB BUKAVU AGENDA 2013 FEVRIER 201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3"/>
          <a:stretch/>
        </p:blipFill>
        <p:spPr bwMode="auto">
          <a:xfrm>
            <a:off x="4222661" y="4515965"/>
            <a:ext cx="2653595" cy="55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24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4415"/>
            <a:ext cx="2546961" cy="157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60" y="195486"/>
            <a:ext cx="2563792" cy="1585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8528"/>
            <a:ext cx="3161083" cy="1955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04235"/>
            <a:ext cx="1411098" cy="196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1464251" y="4218642"/>
            <a:ext cx="195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Théâtre  </a:t>
            </a:r>
            <a:r>
              <a:rPr lang="fr-BE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Theater</a:t>
            </a:r>
          </a:p>
        </p:txBody>
      </p:sp>
      <p:pic>
        <p:nvPicPr>
          <p:cNvPr id="4" name="Picture 2" descr="D:\Mes documents\Site 3TAMIS\3TAMIS WordPress\archives\Assets\images\photos\Culture\THEATRE\140815 Mille Francs\140815 1000 franc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54" y="195486"/>
            <a:ext cx="2442686" cy="3452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es documents\Site 3TAMIS\3TAMIS WordPress\archives\Assets\images\photos\Culture\THEATRE\140815 Mille Francs\140815 1000 francs (1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46113"/>
            <a:ext cx="1699980" cy="127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25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0"/>
            <a:ext cx="4211961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Picture 2" descr="I:\Mes documents\Mes images\CAVKALEMIE\Nyemba 1\NYEMBA\NYEMBA 6  dossier\P102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56981"/>
            <a:ext cx="3149670" cy="2363041"/>
          </a:xfrm>
          <a:prstGeom prst="rect">
            <a:avLst/>
          </a:prstGeom>
          <a:ln>
            <a:noFill/>
          </a:ln>
          <a:effectLst>
            <a:outerShdw blurRad="2921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:\Mes documents\Site 3TAMIS\Assets\images\photos\Nyemba\cavk0408reportpontnyemba\images\kalemie_pont_nyemba_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6891"/>
            <a:ext cx="3238500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:\Mes documents\Site 3TAMIS\Assets\images\photos\Nyemba\cavk0408reportpontnyemba\images\kalemie_pont_nyemba_1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55726"/>
            <a:ext cx="3238500" cy="242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:\Mes documents\Mes images\3T BUKAVU\3T REPORTAGE\3tbkvve05\3T BKV VE Elmay bateau 2.Copy.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3125" r="2263" b="20371"/>
          <a:stretch/>
        </p:blipFill>
        <p:spPr bwMode="auto">
          <a:xfrm>
            <a:off x="4572000" y="195486"/>
            <a:ext cx="3621212" cy="2300133"/>
          </a:xfrm>
          <a:prstGeom prst="rect">
            <a:avLst/>
          </a:prstGeom>
          <a:ln>
            <a:noFill/>
          </a:ln>
          <a:effectLst>
            <a:outerShdw blurRad="2921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6"/>
          <p:cNvSpPr txBox="1">
            <a:spLocks noChangeArrowheads="1"/>
          </p:cNvSpPr>
          <p:nvPr/>
        </p:nvSpPr>
        <p:spPr bwMode="auto">
          <a:xfrm>
            <a:off x="4273562" y="2894622"/>
            <a:ext cx="1522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fr-FR" dirty="0" smtClean="0">
                <a:solidFill>
                  <a:srgbClr val="002060"/>
                </a:solidFill>
              </a:rPr>
              <a:t>Diffusion</a:t>
            </a:r>
          </a:p>
          <a:p>
            <a:r>
              <a:rPr lang="fr-FR" i="1" dirty="0" err="1" smtClean="0">
                <a:solidFill>
                  <a:srgbClr val="006600"/>
                </a:solidFill>
              </a:rPr>
              <a:t>Broadcasting</a:t>
            </a:r>
            <a:endParaRPr lang="fr-FR" i="1" dirty="0">
              <a:solidFill>
                <a:srgbClr val="00660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RTBF </a:t>
            </a:r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&amp;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TV5 Monde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chemeClr val="bg1"/>
                </a:solidFill>
              </a:rPr>
              <a:t>3TAMIS - </a:t>
            </a:r>
            <a:fld id="{3AB370AD-B96C-4F37-96CB-1CD61E161272}" type="slidenum">
              <a:rPr lang="fr-BE" b="1" smtClean="0">
                <a:solidFill>
                  <a:schemeClr val="bg1"/>
                </a:solidFill>
              </a:rPr>
              <a:t>26</a:t>
            </a:fld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Bureau\3TAMIS PUB PHOTO\Bukavu Circulatio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00" y="2646693"/>
            <a:ext cx="2849300" cy="190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8" y="779465"/>
            <a:ext cx="4561672" cy="308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1187624" y="407520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rgbClr val="002060"/>
                </a:solidFill>
              </a:rPr>
              <a:t>Visiteurs « Voyages solidaires</a:t>
            </a:r>
            <a:r>
              <a:rPr lang="fr-BE" sz="1600" b="1" dirty="0">
                <a:solidFill>
                  <a:srgbClr val="002060"/>
                </a:solidFill>
              </a:rPr>
              <a:t> » </a:t>
            </a:r>
            <a:endParaRPr lang="fr-BE" sz="1600" b="1" dirty="0" smtClean="0">
              <a:solidFill>
                <a:srgbClr val="002060"/>
              </a:solidFill>
            </a:endParaRPr>
          </a:p>
          <a:p>
            <a:pPr algn="ctr"/>
            <a:r>
              <a:rPr lang="fr-BE" sz="1600" b="1" i="1" dirty="0" err="1" smtClean="0">
                <a:solidFill>
                  <a:srgbClr val="006600"/>
                </a:solidFill>
              </a:rPr>
              <a:t>Visitors</a:t>
            </a:r>
            <a:r>
              <a:rPr lang="fr-BE" sz="1600" b="1" i="1" dirty="0" smtClean="0">
                <a:solidFill>
                  <a:srgbClr val="006600"/>
                </a:solidFill>
              </a:rPr>
              <a:t> « </a:t>
            </a:r>
            <a:r>
              <a:rPr lang="fr-BE" sz="1600" b="1" i="1" dirty="0" err="1" smtClean="0">
                <a:solidFill>
                  <a:srgbClr val="006600"/>
                </a:solidFill>
              </a:rPr>
              <a:t>Travel</a:t>
            </a:r>
            <a:r>
              <a:rPr lang="fr-BE" sz="1600" b="1" i="1" dirty="0" smtClean="0">
                <a:solidFill>
                  <a:srgbClr val="006600"/>
                </a:solidFill>
              </a:rPr>
              <a:t> </a:t>
            </a:r>
            <a:r>
              <a:rPr lang="fr-BE" sz="1600" b="1" i="1" dirty="0" err="1" smtClean="0">
                <a:solidFill>
                  <a:srgbClr val="006600"/>
                </a:solidFill>
              </a:rPr>
              <a:t>solidarity</a:t>
            </a:r>
            <a:r>
              <a:rPr lang="fr-BE" sz="1600" b="1" i="1" dirty="0" smtClean="0">
                <a:solidFill>
                  <a:srgbClr val="006600"/>
                </a:solidFill>
              </a:rPr>
              <a:t> »</a:t>
            </a:r>
            <a:endParaRPr lang="fr-BE" sz="1600" b="1" i="1" dirty="0">
              <a:solidFill>
                <a:srgbClr val="006600"/>
              </a:solidFill>
            </a:endParaRPr>
          </a:p>
        </p:txBody>
      </p:sp>
      <p:pic>
        <p:nvPicPr>
          <p:cNvPr id="13" name="Picture 2" descr="D:\Bureau\3TAMIS PUB PHOTO\Bukavu Transport 1 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08" y="483518"/>
            <a:ext cx="2850992" cy="207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27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1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495" y="1024565"/>
            <a:ext cx="6137162" cy="2979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3779912" y="226844"/>
            <a:ext cx="5054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Quelques références …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Partenaires, les agences qui nous ont fait confiance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Mes documents\Site 3TAMIS\Assets\images\photos\web\images\AFRIKA Filmfestiv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73" y="2137097"/>
            <a:ext cx="9525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Mes documents\Site 3TAMIS\Assets\images\photos\web\images\CAP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26" y="4252660"/>
            <a:ext cx="2593163" cy="3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Mes documents\Site 3TAMIS\Assets\images\photos\web\images\congofo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58" y="3723878"/>
            <a:ext cx="1062038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D:\Mes documents\Site 3TAMIS\Assets\images\photos\web\images\MONUSC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4527203"/>
            <a:ext cx="1119187" cy="20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D:\Mes documents\Site 3TAMIS\Assets\images\photos\web\images\oxfammagasinsdumond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77" y="710205"/>
            <a:ext cx="1524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D:\Mes documents\Site 3TAMIS\Assets\images\photos\web\images\societecivile BK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74512"/>
            <a:ext cx="1367228" cy="4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D:\Mes documents\Site 3TAMIS\Assets\images\photos\web\images\warchild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27" y="3482644"/>
            <a:ext cx="647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D:\Mes documents\Site 3TAMIS\Assets\images\photos\web\images\UNFP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16" y="3937899"/>
            <a:ext cx="778284" cy="35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es documents\Site 3TAMIS\Assets\images\photos\web\images\africali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64" y="2575645"/>
            <a:ext cx="992843" cy="40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Mes documents\Site 3TAMIS\Assets\images\photos\web\images\BDOM Bukavu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61" y="422309"/>
            <a:ext cx="960956" cy="89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Mes documents\Site 3TAMIS\Assets\images\photos\web\images\CORDAID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179" y="2931790"/>
            <a:ext cx="1319150" cy="5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Mes documents\Site 3TAMIS\Assets\images\photos\web\images\b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52" y="2538296"/>
            <a:ext cx="781382" cy="70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Mes documents\Site 3TAMIS\Assets\images\photos\web\images\CTB BTC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09" y="2063350"/>
            <a:ext cx="685845" cy="6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Mes documents\Site 3TAMIS\Assets\images\photos\web\images\mchp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61" y="1580875"/>
            <a:ext cx="572624" cy="8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Mes documents\Site 3TAMIS\Assets\images\photos\web\images\Ordre de Malt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919" y="3196553"/>
            <a:ext cx="509761" cy="5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Mes documents\Site 3TAMIS\Assets\images\photos\web\images\MSV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78" y="1498149"/>
            <a:ext cx="1130402" cy="5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:\Mes documents\Site 3TAMIS\Assets\images\photos\web\images\Olam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77" y="1761891"/>
            <a:ext cx="714853" cy="7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D:\Mes documents\Site 3TAMIS\Assets\images\photos\web\images\vday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02" y="3578168"/>
            <a:ext cx="843533" cy="3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D:\Mes documents\Site 3TAMIS\Assets\images\photos\web\images\Diobass 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60" y="1186455"/>
            <a:ext cx="742929" cy="8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D:\Mes documents\Site 3TAMIS\Assets\images\photos\web\images\Medias\Radio Maendeleo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86" y="2132285"/>
            <a:ext cx="2109749" cy="21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D:\Mes documents\Site 3TAMIS\Assets\images\photos\web\images\Medias\CIRTEF-def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26" y="3372069"/>
            <a:ext cx="901048" cy="4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D:\Mes documents\Site 3TAMIS\Assets\images\photos\web\images\unicef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58" y="1101403"/>
            <a:ext cx="1008310" cy="43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es documents\Site 3TAMIS\Assets\images\photos\web\images\Action aid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686" y="2525282"/>
            <a:ext cx="1224136" cy="16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e 41"/>
          <p:cNvGrpSpPr/>
          <p:nvPr/>
        </p:nvGrpSpPr>
        <p:grpSpPr>
          <a:xfrm>
            <a:off x="2168289" y="3867894"/>
            <a:ext cx="1698922" cy="642731"/>
            <a:chOff x="1547665" y="4577556"/>
            <a:chExt cx="2088232" cy="816057"/>
          </a:xfrm>
        </p:grpSpPr>
        <p:sp>
          <p:nvSpPr>
            <p:cNvPr id="43" name="Rectangle 42"/>
            <p:cNvSpPr/>
            <p:nvPr/>
          </p:nvSpPr>
          <p:spPr>
            <a:xfrm>
              <a:off x="1547665" y="4577556"/>
              <a:ext cx="2088232" cy="8160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44" name="Picture 8" descr="D:\Bureau\3TAMIS PUB PHOTO\Talents d Ebene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066" y="4659982"/>
              <a:ext cx="1826790" cy="655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7" descr="D:\Bureau\3TAMIS PUB PHOTO\Harubuntu2010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2"/>
          <a:stretch/>
        </p:blipFill>
        <p:spPr bwMode="auto">
          <a:xfrm>
            <a:off x="626861" y="4506218"/>
            <a:ext cx="2169828" cy="432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Mes documents\Site 3TAMIS\Assets\images\photos\web\images\Falling Whishles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62" y="2869637"/>
            <a:ext cx="1572420" cy="36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 descr="D:\Mes documents\Site 3TAMIS\Assets\images\photos\web\images\Province du Hainau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76" y="1318539"/>
            <a:ext cx="684286" cy="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28</a:t>
            </a:fld>
            <a:endParaRPr lang="fr-BE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Mes documents\Site 3TAMIS\3TAMIS WordPress\archives\Assets\images\photos\web\images\WBI New 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2" y="2794633"/>
            <a:ext cx="1352852" cy="77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es documents\Site 3TAMIS\3TAMIS WordPress\archives\Assets\images\photos\web\images\Medias\notele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1" y="769830"/>
            <a:ext cx="1427994" cy="3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es images\3T BUKAVU\Bukav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9542"/>
            <a:ext cx="476444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40424" y="1836569"/>
            <a:ext cx="3192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Faites de 3TAMIS, votre partenaire de réussite et de communication par l’image </a:t>
            </a:r>
            <a:r>
              <a:rPr lang="fr-FR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endParaRPr lang="fr-BE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</a:t>
            </a:r>
            <a:r>
              <a:rPr lang="fr-FR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3TAMIS, as </a:t>
            </a:r>
            <a:r>
              <a:rPr lang="fr-FR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</a:t>
            </a:r>
            <a:r>
              <a:rPr lang="fr-FR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</a:t>
            </a:r>
            <a:r>
              <a:rPr lang="fr-FR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communication </a:t>
            </a:r>
            <a:r>
              <a:rPr lang="fr-FR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image!</a:t>
            </a:r>
            <a:endParaRPr lang="fr-BE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1560" y="3982293"/>
            <a:ext cx="40324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rgbClr val="002060"/>
                </a:solidFill>
              </a:rPr>
              <a:t>Bukavu - Sud-Kivu - RD Congo</a:t>
            </a:r>
            <a:endParaRPr lang="fr-BE" sz="2400" b="1" i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D:\Mes documents\Site 3TAMIS\Assets\images\photos\3tlogo\images\logo_3t_bkv_c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24" y="618813"/>
            <a:ext cx="3192016" cy="87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es documents\Site 3TAMIS\3TAMIS WordPress\archives\Assets\images\photos\3tlogo\images\www3tamisorg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3" b="24629"/>
          <a:stretch/>
        </p:blipFill>
        <p:spPr bwMode="auto">
          <a:xfrm>
            <a:off x="5332536" y="4083918"/>
            <a:ext cx="3127896" cy="43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29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41151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BE" sz="3200" dirty="0">
                <a:solidFill>
                  <a:srgbClr val="002060"/>
                </a:solidFill>
              </a:rPr>
              <a:t>3TAMIS, ce sont des…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491880" y="1059582"/>
            <a:ext cx="2520280" cy="24006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 algn="l">
              <a:buFont typeface="Wingdings" pitchFamily="2" charset="2"/>
              <a:buChar char="ü"/>
            </a:pPr>
            <a:r>
              <a:rPr lang="fr-BE" sz="3000" b="0" i="1" dirty="0">
                <a:solidFill>
                  <a:srgbClr val="C00000"/>
                </a:solidFill>
                <a:hlinkClick r:id="rId2"/>
              </a:rPr>
              <a:t>Reportages</a:t>
            </a:r>
            <a:endParaRPr lang="fr-BE" sz="3000" b="0" i="1" dirty="0">
              <a:solidFill>
                <a:srgbClr val="C00000"/>
              </a:solidFill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fr-BE" sz="3000" b="0" i="1" dirty="0">
                <a:solidFill>
                  <a:srgbClr val="C00000"/>
                </a:solidFill>
                <a:hlinkClick r:id="rId3"/>
              </a:rPr>
              <a:t>Vidéos</a:t>
            </a:r>
            <a:endParaRPr lang="fr-BE" sz="3000" b="0" i="1" dirty="0">
              <a:solidFill>
                <a:srgbClr val="C00000"/>
              </a:solidFill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fr-BE" sz="3000" b="0" i="1" dirty="0">
                <a:solidFill>
                  <a:srgbClr val="C00000"/>
                </a:solidFill>
                <a:hlinkClick r:id="rId4"/>
              </a:rPr>
              <a:t>Cartes</a:t>
            </a:r>
            <a:endParaRPr lang="fr-BE" sz="3000" b="0" i="1" dirty="0">
              <a:solidFill>
                <a:srgbClr val="C00000"/>
              </a:solidFill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fr-BE" sz="3000" b="0" i="1" dirty="0">
                <a:solidFill>
                  <a:srgbClr val="C00000"/>
                </a:solidFill>
                <a:hlinkClick r:id="rId5"/>
              </a:rPr>
              <a:t>Photos</a:t>
            </a:r>
            <a:endParaRPr lang="fr-BE" sz="3000" b="0" i="1" dirty="0">
              <a:solidFill>
                <a:srgbClr val="C00000"/>
              </a:solidFill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fr-BE" sz="3000" b="0" i="1" dirty="0">
                <a:solidFill>
                  <a:srgbClr val="C00000"/>
                </a:solidFill>
                <a:hlinkClick r:id="rId6"/>
              </a:rPr>
              <a:t>Dossiers</a:t>
            </a:r>
            <a:endParaRPr lang="fr-BE" sz="3000" b="0" i="1" dirty="0">
              <a:solidFill>
                <a:srgbClr val="C00000"/>
              </a:solidFill>
            </a:endParaRPr>
          </a:p>
        </p:txBody>
      </p:sp>
      <p:pic>
        <p:nvPicPr>
          <p:cNvPr id="4" name="Picture 2" descr="D:\Mes images\LOGO\3TAMIS LOGO\Logo 3T www.3tamis.org 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4547"/>
            <a:ext cx="1843695" cy="162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082104" y="1923678"/>
            <a:ext cx="233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BE" sz="1800" b="0" dirty="0" smtClean="0">
                <a:solidFill>
                  <a:srgbClr val="002060"/>
                </a:solidFill>
              </a:rPr>
              <a:t>À (re) découvrir en cliquant sur les items</a:t>
            </a:r>
            <a:endParaRPr lang="fr-BE" sz="1800" b="0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81708" y="3941642"/>
            <a:ext cx="229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BE" sz="2400" dirty="0" smtClean="0">
                <a:solidFill>
                  <a:srgbClr val="002060"/>
                </a:solidFill>
              </a:rPr>
              <a:t>A voir aussi sur :</a:t>
            </a:r>
            <a:endParaRPr lang="fr-BE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Mes documents\Site 3TAMIS\Assets\images\photos\web\images\Medias\Facebook-icon70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64828"/>
            <a:ext cx="720996" cy="72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652120" y="2132151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fr-BE" dirty="0">
                <a:solidFill>
                  <a:srgbClr val="002060"/>
                </a:solidFill>
              </a:rPr>
              <a:t>Sur le Sud-Kivu et aussi sur Kalemie - </a:t>
            </a:r>
            <a:r>
              <a:rPr lang="fr-BE" dirty="0" smtClean="0">
                <a:solidFill>
                  <a:srgbClr val="002060"/>
                </a:solidFill>
              </a:rPr>
              <a:t>Nord-Katanga en partenariat avec le</a:t>
            </a:r>
            <a:endParaRPr lang="fr-BE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Mes documents\Site 3TAMIS\Assets\images\photos\3tlogo\images\logo_cavk_copi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91830"/>
            <a:ext cx="1623479" cy="146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es documents\Site 3TAMIS\Assets\images\photos\web\images\Medias\Google+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42" y="3764828"/>
            <a:ext cx="720996" cy="72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3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76" y="843558"/>
            <a:ext cx="3553772" cy="2448272"/>
          </a:xfrm>
          <a:prstGeom prst="rect">
            <a:avLst/>
          </a:prstGeom>
          <a:ln>
            <a:noFill/>
          </a:ln>
          <a:effectLst>
            <a:outerShdw blurRad="292100" dist="508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987824" y="3219822"/>
            <a:ext cx="61561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+243 (81) </a:t>
            </a:r>
            <a:r>
              <a:rPr lang="fr-FR" sz="24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09 99 266</a:t>
            </a:r>
          </a:p>
          <a:p>
            <a:pPr algn="ctr"/>
            <a:endParaRPr lang="fr-FR" sz="14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fr-FR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3"/>
              </a:rPr>
              <a:t>troistamis@yahoo.fr</a:t>
            </a:r>
            <a:r>
              <a:rPr lang="fr-FR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fr-FR" sz="2400" dirty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fr-FR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3TAMIS@gmail.com</a:t>
            </a:r>
            <a:endParaRPr lang="fr-FR" sz="2400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fr-FR" sz="1200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fr-BE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5"/>
              </a:rPr>
              <a:t>www.3tamis.org</a:t>
            </a:r>
            <a:r>
              <a:rPr lang="fr-BE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BE" sz="2400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fr-BE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BE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6"/>
              </a:rPr>
              <a:t>Facebook</a:t>
            </a:r>
            <a:r>
              <a:rPr lang="fr-BE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BE" sz="2400" dirty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fr-BE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BE" sz="2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7"/>
              </a:rPr>
              <a:t>Google+</a:t>
            </a:r>
            <a:endParaRPr lang="fr-BE" sz="24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D:\Mes images\LOGO\3TAMIS LOGO\Logo 3T www.3tamis.org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50" y="123478"/>
            <a:ext cx="2432446" cy="227455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Mes documents\Site 3TAMIS\3TAMIS WordPress\archives\Assets\images\photos\3tlogo\images\Logo 3T About CONTAC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81126"/>
            <a:ext cx="2592288" cy="610493"/>
          </a:xfrm>
          <a:prstGeom prst="rect">
            <a:avLst/>
          </a:prstGeom>
          <a:ln>
            <a:noFill/>
          </a:ln>
          <a:effectLst>
            <a:outerShdw blurRad="2921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35404" y="566490"/>
            <a:ext cx="2840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Franck Mweze</a:t>
            </a:r>
          </a:p>
          <a:p>
            <a:pPr algn="ctr"/>
            <a:r>
              <a:rPr lang="fr-BE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Coordinateur  - </a:t>
            </a:r>
            <a:r>
              <a:rPr lang="fr-BE" i="1" dirty="0" err="1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Coordinato</a:t>
            </a:r>
            <a:r>
              <a:rPr lang="fr-BE" dirty="0" err="1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endParaRPr lang="fr-BE" dirty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44616"/>
            <a:ext cx="3024335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D:\Bureau\3TAMIS PUB PHOTO\Falling Whish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46063"/>
            <a:ext cx="1979850" cy="46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Bureau\3TAMIS PUB PHOTO\Franck Mweze Diplome du merite 2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4339" r="4738" b="5428"/>
          <a:stretch/>
        </p:blipFill>
        <p:spPr bwMode="auto">
          <a:xfrm>
            <a:off x="6660232" y="1992062"/>
            <a:ext cx="2016224" cy="139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Bureau\3TAMIS PUB PHOTO\Global journ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31054"/>
            <a:ext cx="1571876" cy="45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D:\Bureau\3TAMIS PUB PHOTO\Harubuntu20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9942"/>
            <a:ext cx="3270196" cy="46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44208" y="723349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7"/>
              </a:rPr>
              <a:t>3TAMIS ASBL,</a:t>
            </a:r>
            <a:r>
              <a:rPr lang="fr-BE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7"/>
              </a:rPr>
              <a:t> Centre de production vidéo participative, son </a:t>
            </a:r>
            <a:r>
              <a:rPr lang="fr-BE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7"/>
              </a:rPr>
              <a:t>histoire…</a:t>
            </a:r>
            <a:endParaRPr lang="fr-BE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355976" y="4059949"/>
            <a:ext cx="2088232" cy="816057"/>
            <a:chOff x="1547665" y="4577556"/>
            <a:chExt cx="2088232" cy="816057"/>
          </a:xfrm>
        </p:grpSpPr>
        <p:sp>
          <p:nvSpPr>
            <p:cNvPr id="2" name="Rectangle 1"/>
            <p:cNvSpPr/>
            <p:nvPr/>
          </p:nvSpPr>
          <p:spPr>
            <a:xfrm>
              <a:off x="1547665" y="4577556"/>
              <a:ext cx="2088232" cy="8160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9" name="Picture 8" descr="D:\Bureau\3TAMIS PUB PHOTO\Talents d Eben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066" y="4659982"/>
              <a:ext cx="1826790" cy="655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ZoneTexte 20"/>
          <p:cNvSpPr txBox="1"/>
          <p:nvPr/>
        </p:nvSpPr>
        <p:spPr>
          <a:xfrm>
            <a:off x="323528" y="343584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9"/>
              </a:rPr>
              <a:t>Franck Mweze, une personnalité à l’</a:t>
            </a:r>
            <a:r>
              <a:rPr lang="fr-BE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9"/>
              </a:rPr>
              <a:t>honneur  </a:t>
            </a:r>
            <a:r>
              <a:rPr lang="fr-BE" sz="2000" i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9"/>
              </a:rPr>
              <a:t>Personality</a:t>
            </a:r>
            <a:r>
              <a:rPr lang="fr-BE" sz="2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9"/>
              </a:rPr>
              <a:t> </a:t>
            </a:r>
            <a:r>
              <a:rPr lang="fr-BE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9"/>
              </a:rPr>
              <a:t>in the </a:t>
            </a:r>
            <a:r>
              <a:rPr lang="fr-BE" sz="2000" i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9"/>
              </a:rPr>
              <a:t>spotlight</a:t>
            </a:r>
            <a:endParaRPr lang="fr-BE" sz="2000" i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098" name="Picture 2" descr="D:\Mes images\3T BUKAVU\Franck Mweze - 3TAMIS Bukavu RDC\140328 Franck Mwez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356" y="454322"/>
            <a:ext cx="2820306" cy="2113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es images\LOGO\3TAMIS LOGO\Logo 3T www.3tamis.org 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595" y="2626688"/>
            <a:ext cx="883433" cy="82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4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3580"/>
            <a:ext cx="3410742" cy="2154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7170" y="2715766"/>
            <a:ext cx="2720934" cy="181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830605"/>
            <a:ext cx="1746723" cy="1167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3518"/>
            <a:ext cx="2458586" cy="1619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5713958" y="4003199"/>
            <a:ext cx="2962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Reportages - Documentaires</a:t>
            </a:r>
          </a:p>
          <a:p>
            <a:pPr algn="ctr"/>
            <a:r>
              <a:rPr lang="fr-BE" sz="1600" b="1" i="1" dirty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Reporting </a:t>
            </a:r>
            <a:r>
              <a:rPr lang="fr-BE" sz="1600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fr-BE" sz="1600" b="1" i="1" dirty="0" err="1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Documentary</a:t>
            </a:r>
            <a:endParaRPr lang="fr-BE" sz="1600" b="1" i="1" dirty="0" smtClean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7" descr="I:\Mes documents\3TAMIS\3T PUB- LES REALISATIONS\090325 3T Rencontre des continents\Vieillesse notre avenir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61" y="2211234"/>
            <a:ext cx="3015107" cy="177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I:\Mes documents\3T WEB\DOCUMENTS SERVANT 3TWEB\BUKAVU\080424 CM KDG Goma\Goma accueil 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"/>
          <a:stretch/>
        </p:blipFill>
        <p:spPr bwMode="auto">
          <a:xfrm>
            <a:off x="395536" y="2587975"/>
            <a:ext cx="2217375" cy="16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5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8687"/>
            <a:ext cx="2880320" cy="1831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9528"/>
            <a:ext cx="2822487" cy="17421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7734"/>
            <a:ext cx="1411244" cy="21398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283718"/>
            <a:ext cx="1880821" cy="132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10"/>
          <p:cNvSpPr txBox="1">
            <a:spLocks noChangeArrowheads="1"/>
          </p:cNvSpPr>
          <p:nvPr/>
        </p:nvSpPr>
        <p:spPr bwMode="auto">
          <a:xfrm>
            <a:off x="323527" y="4352786"/>
            <a:ext cx="3355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 smtClean="0">
                <a:solidFill>
                  <a:srgbClr val="002060"/>
                </a:solidFill>
              </a:rPr>
              <a:t>Île d’Idjwi 2008</a:t>
            </a:r>
          </a:p>
          <a:p>
            <a:pPr eaLnBrk="1" hangingPunct="1"/>
            <a:r>
              <a:rPr lang="fr-FR" sz="1400" b="1" dirty="0" smtClean="0">
                <a:solidFill>
                  <a:srgbClr val="006600"/>
                </a:solidFill>
              </a:rPr>
              <a:t>Coproduction </a:t>
            </a:r>
            <a:r>
              <a:rPr lang="fr-FR" sz="1400" b="1" i="1" dirty="0" smtClean="0">
                <a:solidFill>
                  <a:srgbClr val="006600"/>
                </a:solidFill>
              </a:rPr>
              <a:t>co-production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7" y="3670750"/>
            <a:ext cx="2456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Reportage d’investigation  </a:t>
            </a:r>
            <a:endParaRPr lang="fr-BE" sz="1600" b="1" dirty="0" smtClean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BE" sz="1600" b="1" i="1" dirty="0" err="1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Investigative</a:t>
            </a:r>
            <a:r>
              <a:rPr lang="fr-BE" sz="1600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BE" sz="1600" b="1" i="1" dirty="0" err="1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journalism</a:t>
            </a:r>
            <a:endParaRPr lang="fr-BE" sz="1600" b="1" i="1" dirty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11" descr="I:\Mes documents\Mes images\3T BUKAVU\3T REPORTAGE\080411 Idjwi Oxfam Mdm 3T Notélé les creuseurs\080325 Idjwi Creuseurs\_MG_97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25" y="2290088"/>
            <a:ext cx="2000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2" descr="oxfammagasinsdumond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92457"/>
            <a:ext cx="1382554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3" descr="Logo 3T www.3tamis.org 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27" y="4313572"/>
            <a:ext cx="621638" cy="56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08" y="4313572"/>
            <a:ext cx="720080" cy="56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7" descr="D:\Bureau\3TAMIS PUB PHOTO\72089_407079156013925_55589638_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411510"/>
            <a:ext cx="3034235" cy="425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6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8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6746"/>
            <a:ext cx="9144000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Picture 2" descr="I:\Mes documents\3TAMIS\3T PUB- LES REALISATIONS\090325 3T Rencontre des continents\Femmes violees 1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18020"/>
            <a:ext cx="3159939" cy="236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:\Mes documents\3TAMIS\3T PUB- LES REALISATIONS\090325 3T Rencontre des continents\Enfants accusés de sorcellerie_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t="19185" r="174" b="49808"/>
          <a:stretch/>
        </p:blipFill>
        <p:spPr bwMode="auto">
          <a:xfrm>
            <a:off x="611560" y="1498376"/>
            <a:ext cx="3657600" cy="85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:\Mes documents\3TAMIS\3T PUB- LES REALISATIONS\090325 3T Rencontre des continents\Enfants accusés de sorcellerie_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0" b="50520"/>
          <a:stretch>
            <a:fillRect/>
          </a:stretch>
        </p:blipFill>
        <p:spPr bwMode="auto">
          <a:xfrm>
            <a:off x="611560" y="476772"/>
            <a:ext cx="3657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:\Mes documents\3TAMIS\3T PUB- LES REALISATIONS\090325 3T Rencontre des continents\Enfants accusés de sorcellerie_00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4" b="54192"/>
          <a:stretch/>
        </p:blipFill>
        <p:spPr bwMode="auto">
          <a:xfrm>
            <a:off x="611560" y="2499742"/>
            <a:ext cx="36576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6"/>
          <p:cNvSpPr txBox="1">
            <a:spLocks noChangeArrowheads="1"/>
          </p:cNvSpPr>
          <p:nvPr/>
        </p:nvSpPr>
        <p:spPr bwMode="auto">
          <a:xfrm>
            <a:off x="467545" y="3336543"/>
            <a:ext cx="5184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chemeClr val="bg1"/>
                </a:solidFill>
                <a:latin typeface="+mn-lt"/>
              </a:rPr>
              <a:t>2002 – Premiers documents sur la situation des violences, en particulier sur les viols et les 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accusations </a:t>
            </a:r>
            <a:r>
              <a:rPr lang="fr-FR" sz="1600" dirty="0">
                <a:solidFill>
                  <a:schemeClr val="bg1"/>
                </a:solidFill>
                <a:latin typeface="+mn-lt"/>
              </a:rPr>
              <a:t>de sorcellerie sur les enfants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…</a:t>
            </a:r>
          </a:p>
          <a:p>
            <a:pPr eaLnBrk="1" hangingPunct="1"/>
            <a:r>
              <a:rPr lang="en-US" sz="1600" i="1" dirty="0" smtClean="0">
                <a:solidFill>
                  <a:srgbClr val="FFFF00"/>
                </a:solidFill>
                <a:latin typeface="+mn-lt"/>
              </a:rPr>
              <a:t>2002 </a:t>
            </a:r>
            <a:r>
              <a:rPr lang="en-US" sz="1600" i="1" dirty="0">
                <a:solidFill>
                  <a:srgbClr val="FFFF00"/>
                </a:solidFill>
                <a:latin typeface="+mn-lt"/>
              </a:rPr>
              <a:t>- First documents on the situation of violence, particularly rape and </a:t>
            </a:r>
            <a:r>
              <a:rPr lang="en-US" sz="1600" i="1" dirty="0" smtClean="0">
                <a:solidFill>
                  <a:srgbClr val="FFFF00"/>
                </a:solidFill>
                <a:latin typeface="+mn-lt"/>
              </a:rPr>
              <a:t>witchcraft </a:t>
            </a:r>
            <a:r>
              <a:rPr lang="en-US" sz="1600" i="1" dirty="0">
                <a:solidFill>
                  <a:srgbClr val="FFFF00"/>
                </a:solidFill>
                <a:latin typeface="+mn-lt"/>
              </a:rPr>
              <a:t>accusations on children </a:t>
            </a:r>
            <a:r>
              <a:rPr lang="en-US" sz="1600" i="1" dirty="0" smtClean="0">
                <a:solidFill>
                  <a:srgbClr val="FFFF00"/>
                </a:solidFill>
                <a:latin typeface="+mn-lt"/>
              </a:rPr>
              <a:t>...</a:t>
            </a:r>
            <a:endParaRPr lang="fr-FR" sz="16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3" descr="I:\Mes documents\3TAMIS\3T PUB- LES REALISATIONS\090325 3T Rencontre des continents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59" y="399123"/>
            <a:ext cx="4360540" cy="145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:\Mes documents\Site 3TAMIS\Assets\images\photos\EDUCATION A LA NON VIOLENCE\Guerres\Nord Kivu Shame 083110\ScreenHunter_02 Nov. 02 21.58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11907" r="14180" b="12027"/>
          <a:stretch/>
        </p:blipFill>
        <p:spPr bwMode="auto">
          <a:xfrm>
            <a:off x="4269159" y="1923678"/>
            <a:ext cx="1893787" cy="127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chemeClr val="bg1"/>
                </a:solidFill>
              </a:rPr>
              <a:t>3TAMIS - </a:t>
            </a:r>
            <a:fld id="{3AB370AD-B96C-4F37-96CB-1CD61E161272}" type="slidenum">
              <a:rPr lang="fr-BE" b="1" smtClean="0">
                <a:solidFill>
                  <a:schemeClr val="bg1"/>
                </a:solidFill>
              </a:rPr>
              <a:t>7</a:t>
            </a:fld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Mes documents\3T WEB\DOCUMENTS SERVANT 3TWEB\BUKAVU\080217 Bukavu Mission belge\080217 Bukavu Mission belge\Christian Brotcor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494"/>
            <a:ext cx="2952328" cy="225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:\Mes documents\3T WEB\DOCUMENTS SERVANT 3TWEB\BUKAVU\080217 Bukavu Mission belge\080217 Bukavu Mission belge\Hotel orchid'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922" y="915566"/>
            <a:ext cx="1774534" cy="1419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:\Mes documents\3T WEB\DOCUMENTS SERVANT 3TWEB\BUKAVU\080217 Bukavu Mission belge\080217 Bukavu Mission belge\Juliette Boul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9872" y="493585"/>
            <a:ext cx="2879620" cy="2006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:\Mes documents\3T WEB\DOCUMENTS SERVANT 3TWEB\BUKAVU\080217 Bukavu Mission belge\080217 Bukavu Mission belge\Ine Roo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"/>
          <a:stretch/>
        </p:blipFill>
        <p:spPr bwMode="auto">
          <a:xfrm>
            <a:off x="323528" y="2571750"/>
            <a:ext cx="2223672" cy="167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:\Mes documents\3T WEB\DOCUMENTS SERVANT 3TWEB\BUKAVU\080217 Bukavu Mission belge\080217 Bukavu Mission belge\Miet Sme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85" y="3003798"/>
            <a:ext cx="2141305" cy="154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:\Mes documents\3T WEB\DOCUMENTS SERVANT 3TWEB\BUKAVU\080217 Bukavu Mission belge\080217 Bukavu Mission belge\Olivier Duhay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69646"/>
            <a:ext cx="1267748" cy="87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5031578" y="123478"/>
            <a:ext cx="3735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 sz="1600" dirty="0" smtClean="0">
                <a:solidFill>
                  <a:srgbClr val="002060"/>
                </a:solidFill>
              </a:rPr>
              <a:t>Parlementaires,  Médias, ONG belges</a:t>
            </a:r>
          </a:p>
          <a:p>
            <a:r>
              <a:rPr lang="fr-FR" sz="1600" i="1" dirty="0">
                <a:solidFill>
                  <a:srgbClr val="006600"/>
                </a:solidFill>
              </a:rPr>
              <a:t>MP, Media, </a:t>
            </a:r>
            <a:r>
              <a:rPr lang="fr-FR" sz="1600" i="1" dirty="0" err="1" smtClean="0">
                <a:solidFill>
                  <a:srgbClr val="006600"/>
                </a:solidFill>
              </a:rPr>
              <a:t>Belgian</a:t>
            </a:r>
            <a:r>
              <a:rPr lang="fr-FR" sz="1600" i="1" dirty="0" smtClean="0">
                <a:solidFill>
                  <a:srgbClr val="006600"/>
                </a:solidFill>
              </a:rPr>
              <a:t>  </a:t>
            </a:r>
            <a:r>
              <a:rPr lang="fr-FR" sz="1600" i="1" dirty="0" err="1" smtClean="0">
                <a:solidFill>
                  <a:srgbClr val="006600"/>
                </a:solidFill>
              </a:rPr>
              <a:t>NGOs</a:t>
            </a:r>
            <a:endParaRPr lang="fr-FR" sz="1600" i="1" dirty="0">
              <a:solidFill>
                <a:srgbClr val="006600"/>
              </a:solidFill>
            </a:endParaRPr>
          </a:p>
        </p:txBody>
      </p:sp>
      <p:pic>
        <p:nvPicPr>
          <p:cNvPr id="5" name="Picture 4" descr="I:\Mes documents\3T WEB\DOCUMENTS SERVANT 3TWEB\BUKAVU\080217 Bukavu Mission belge\080217 Bukavu Mission belge\Georges Dallemagn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71750"/>
            <a:ext cx="2079273" cy="141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I:\Mes documents\3T WEB\DOCUMENTS SERVANT 3TWEB\BUKAVU\080217 Bukavu Mission belge\080217 Bukavu Mission belge\Colette Braeckm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71750"/>
            <a:ext cx="2239877" cy="1479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3635896" y="4083918"/>
            <a:ext cx="3127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fr-FR" sz="1600" dirty="0">
                <a:solidFill>
                  <a:srgbClr val="002060"/>
                </a:solidFill>
              </a:rPr>
              <a:t>Violences faites aux femmes</a:t>
            </a:r>
          </a:p>
          <a:p>
            <a:pPr algn="ctr"/>
            <a:r>
              <a:rPr lang="fr-FR" sz="1600" i="1" dirty="0" smtClean="0">
                <a:solidFill>
                  <a:srgbClr val="006600"/>
                </a:solidFill>
              </a:rPr>
              <a:t>Violence </a:t>
            </a:r>
            <a:r>
              <a:rPr lang="fr-FR" sz="1600" i="1" dirty="0" err="1">
                <a:solidFill>
                  <a:srgbClr val="006600"/>
                </a:solidFill>
              </a:rPr>
              <a:t>against</a:t>
            </a:r>
            <a:r>
              <a:rPr lang="fr-FR" sz="1600" i="1" dirty="0">
                <a:solidFill>
                  <a:srgbClr val="006600"/>
                </a:solidFill>
              </a:rPr>
              <a:t> </a:t>
            </a:r>
            <a:r>
              <a:rPr lang="fr-FR" sz="1600" i="1" dirty="0" err="1" smtClean="0">
                <a:solidFill>
                  <a:srgbClr val="006600"/>
                </a:solidFill>
              </a:rPr>
              <a:t>women</a:t>
            </a:r>
            <a:endParaRPr lang="fr-FR" sz="1600" i="1" dirty="0">
              <a:solidFill>
                <a:srgbClr val="006600"/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8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5436096" cy="5143500"/>
          </a:xfrm>
          <a:prstGeom prst="rect">
            <a:avLst/>
          </a:prstGeom>
          <a:solidFill>
            <a:srgbClr val="2E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9866"/>
            <a:ext cx="352839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90" y="2589752"/>
            <a:ext cx="2628292" cy="163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395536" y="300379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Enregistrement d’émission  </a:t>
            </a:r>
          </a:p>
          <a:p>
            <a:r>
              <a:rPr lang="fr-BE" sz="1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Recording</a:t>
            </a:r>
            <a:r>
              <a:rPr lang="fr-BE" sz="1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BE" sz="1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emission</a:t>
            </a:r>
            <a:endParaRPr lang="fr-BE" sz="1600" b="1" i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2" descr="I:\Mes documents\Site 3TAMIS\Assets\images\photos\BKV reportage\3t 0608 Eva Gilliam\images\p1010646.jpg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9271"/>
            <a:ext cx="2670945" cy="200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I:\Mes documents\Site 3TAMIS\Assets\images\photos\BKV reportage\3t 0608 Eva Gilliam\images\p1010659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38" y="2715766"/>
            <a:ext cx="211223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I:\Mes documents\Site 3TAMIS\Assets\images\photos\BKV reportage\3t 0608 Eva Gilliam\images\p10106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39082"/>
            <a:ext cx="1707654" cy="128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36096" y="4035931"/>
            <a:ext cx="36724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Eva </a:t>
            </a:r>
            <a:r>
              <a:rPr lang="fr-FR" sz="1600" b="1" dirty="0" err="1" smtClean="0">
                <a:solidFill>
                  <a:srgbClr val="002060"/>
                </a:solidFill>
              </a:rPr>
              <a:t>Gilliam</a:t>
            </a:r>
            <a:endParaRPr lang="fr-FR" sz="1600" b="1" dirty="0" smtClean="0">
              <a:solidFill>
                <a:srgbClr val="002060"/>
              </a:solidFill>
            </a:endParaRPr>
          </a:p>
          <a:p>
            <a:r>
              <a:rPr lang="fr-FR" sz="1400" b="1" dirty="0" smtClean="0">
                <a:solidFill>
                  <a:srgbClr val="002060"/>
                </a:solidFill>
              </a:rPr>
              <a:t>Journaliste indépendant  </a:t>
            </a:r>
            <a:r>
              <a:rPr lang="fr-FR" sz="1400" b="1" i="1" dirty="0" smtClean="0">
                <a:solidFill>
                  <a:srgbClr val="006600"/>
                </a:solidFill>
              </a:rPr>
              <a:t>Freelance</a:t>
            </a:r>
          </a:p>
          <a:p>
            <a:r>
              <a:rPr lang="fr-FR" sz="1400" b="1" dirty="0" smtClean="0">
                <a:solidFill>
                  <a:srgbClr val="002060"/>
                </a:solidFill>
              </a:rPr>
              <a:t>Afrique </a:t>
            </a:r>
            <a:r>
              <a:rPr lang="fr-FR" sz="1400" b="1" dirty="0">
                <a:solidFill>
                  <a:srgbClr val="002060"/>
                </a:solidFill>
              </a:rPr>
              <a:t>du </a:t>
            </a:r>
            <a:r>
              <a:rPr lang="fr-FR" sz="1400" b="1" dirty="0" smtClean="0">
                <a:solidFill>
                  <a:srgbClr val="002060"/>
                </a:solidFill>
              </a:rPr>
              <a:t>Sud  </a:t>
            </a:r>
            <a:r>
              <a:rPr lang="fr-FR" sz="1400" b="1" i="1" dirty="0" smtClean="0">
                <a:solidFill>
                  <a:srgbClr val="006600"/>
                </a:solidFill>
              </a:rPr>
              <a:t>South Africa</a:t>
            </a:r>
            <a:endParaRPr lang="fr-FR" sz="1400" b="1" i="1" dirty="0">
              <a:solidFill>
                <a:srgbClr val="006600"/>
              </a:solidFill>
            </a:endParaRP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BE" b="1" dirty="0" smtClean="0">
                <a:solidFill>
                  <a:srgbClr val="006600"/>
                </a:solidFill>
              </a:rPr>
              <a:t>3TAMIS </a:t>
            </a:r>
            <a:r>
              <a:rPr lang="fr-BE" b="1" dirty="0" smtClean="0">
                <a:solidFill>
                  <a:srgbClr val="002060"/>
                </a:solidFill>
              </a:rPr>
              <a:t>- </a:t>
            </a:r>
            <a:fld id="{3AB370AD-B96C-4F37-96CB-1CD61E161272}" type="slidenum">
              <a:rPr lang="fr-BE" b="1" smtClean="0">
                <a:solidFill>
                  <a:srgbClr val="002060"/>
                </a:solidFill>
              </a:rPr>
              <a:t>9</a:t>
            </a:fld>
            <a:endParaRPr lang="fr-B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1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4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00206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929</TotalTime>
  <Words>408</Words>
  <Application>Microsoft Office PowerPoint</Application>
  <PresentationFormat>Affichage à l'écran (16:9)</PresentationFormat>
  <Paragraphs>125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Thierry Carton</dc:creator>
  <cp:lastModifiedBy>Thierry Carton</cp:lastModifiedBy>
  <cp:revision>115</cp:revision>
  <dcterms:created xsi:type="dcterms:W3CDTF">2013-01-28T10:44:34Z</dcterms:created>
  <dcterms:modified xsi:type="dcterms:W3CDTF">2014-09-29T19:35:41Z</dcterms:modified>
</cp:coreProperties>
</file>